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6" r:id="rId6"/>
    <p:sldId id="260" r:id="rId7"/>
    <p:sldId id="264" r:id="rId8"/>
    <p:sldId id="273" r:id="rId9"/>
    <p:sldId id="258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65" r:id="rId18"/>
    <p:sldId id="27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87737"/>
            <a:ext cx="8280920" cy="17319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« Есть такая профессия – Родину защищать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!»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Баянова</a:t>
            </a:r>
            <a:r>
              <a:rPr lang="ru-RU" dirty="0" smtClean="0"/>
              <a:t> Дарья, 9 а класс, МАОУ СОШ № 7 города Ишима</a:t>
            </a:r>
            <a:endParaRPr lang="ru-RU" dirty="0"/>
          </a:p>
        </p:txBody>
      </p:sp>
      <p:pic>
        <p:nvPicPr>
          <p:cNvPr id="3074" name="Picture 2" descr="C:\Users\Дума\Desktop\к конкурсу по ветеранам\Новая папка\124109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4520"/>
            <a:ext cx="8701076" cy="233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8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1988840"/>
            <a:ext cx="4176464" cy="105425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Arial"/>
              </a:rPr>
              <a:t>Платонов Фёдор Алексеевич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,</a:t>
            </a:r>
            <a:br>
              <a:rPr lang="ru-RU" sz="2800" b="1" dirty="0" smtClean="0">
                <a:solidFill>
                  <a:srgbClr val="FF0000"/>
                </a:solidFill>
                <a:latin typeface="Arial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участник Великой Отечественной войны 1941-1945 </a:t>
            </a:r>
            <a:r>
              <a:rPr lang="ru-RU" sz="2800" b="1" dirty="0" err="1" smtClean="0">
                <a:solidFill>
                  <a:srgbClr val="FF0000"/>
                </a:solidFill>
                <a:latin typeface="Arial"/>
              </a:rPr>
              <a:t>г.г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.,</a:t>
            </a:r>
            <a:r>
              <a:rPr lang="ru-RU" sz="2800" b="1" dirty="0">
                <a:solidFill>
                  <a:srgbClr val="FF0000"/>
                </a:solidFill>
                <a:latin typeface="Arial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Arial"/>
              </a:rPr>
            </a:br>
            <a:r>
              <a:rPr lang="ru-RU" sz="2800" b="1" dirty="0">
                <a:solidFill>
                  <a:srgbClr val="FF0000"/>
                </a:solidFill>
                <a:latin typeface="Arial"/>
              </a:rPr>
              <a:t>учитель трудового 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обучения школы № 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7</a:t>
            </a:r>
            <a:r>
              <a:rPr lang="ru-RU" dirty="0">
                <a:latin typeface="Arial"/>
              </a:rPr>
              <a:t/>
            </a:r>
            <a:br>
              <a:rPr lang="ru-RU" dirty="0">
                <a:latin typeface="Arial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470496" cy="652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Дума\Desktop\к конкурсу по ветеранам\Новая папка\124109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43255"/>
            <a:ext cx="8028384" cy="215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1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6" y="1700808"/>
            <a:ext cx="7745505" cy="387781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Уходили на фронт ребята, 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Прямо в пекло со школьной скамьи, 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Мы теперь в сердце носим свято 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Память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тех, </a:t>
            </a:r>
            <a:r>
              <a:rPr lang="ru-RU" dirty="0">
                <a:latin typeface="Calibri"/>
                <a:ea typeface="Calibri"/>
                <a:cs typeface="Times New Roman"/>
              </a:rPr>
              <a:t>кто не пришёл с войны. 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Вновь шагает весна по планете, 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В мирных буднях живёт страна, 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Но, как прежде, в бою ветераны, 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И блестят на груди ордена!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3867" y="692696"/>
            <a:ext cx="8450133" cy="105425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Arial"/>
              </a:rPr>
              <a:t>Федор Алексеевич Платонов в июне 1942 года окончил Омскую среднюю школу </a:t>
            </a:r>
            <a:br>
              <a:rPr lang="ru-RU" sz="2800" b="1" dirty="0">
                <a:solidFill>
                  <a:srgbClr val="FF0000"/>
                </a:solidFill>
                <a:latin typeface="Arial"/>
              </a:rPr>
            </a:br>
            <a:r>
              <a:rPr lang="ru-RU" sz="2800" b="1" dirty="0">
                <a:solidFill>
                  <a:srgbClr val="FF0000"/>
                </a:solidFill>
                <a:latin typeface="Arial"/>
              </a:rPr>
              <a:t>и сразу был призван в ряды Красной 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Армии 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Дума\Desktop\к конкурсу по ветеранам\Новая папка\124109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0" y="5085184"/>
            <a:ext cx="7530159" cy="173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doc-videos.ru/_nw/2/564868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3185592" cy="254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2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луб академии имени А.Ф. Можайског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886"/>
            <a:ext cx="8637986" cy="656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756263" cy="105425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Федор Алексеевич учился в Ленинградском </a:t>
            </a:r>
            <a:r>
              <a:rPr lang="ru-RU" sz="2800" b="1" dirty="0">
                <a:solidFill>
                  <a:srgbClr val="FF0000"/>
                </a:solidFill>
                <a:latin typeface="Arial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Arial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авиационно-техническом 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училище</a:t>
            </a:r>
            <a:r>
              <a:rPr lang="ru-RU" sz="2800" dirty="0" smtClean="0">
                <a:latin typeface="Arial"/>
              </a:rPr>
              <a:t/>
            </a:r>
            <a:br>
              <a:rPr lang="ru-RU" sz="2800" dirty="0" smtClean="0">
                <a:latin typeface="Arial"/>
              </a:rPr>
            </a:br>
            <a:r>
              <a:rPr lang="ru-RU" sz="2800" dirty="0" smtClean="0">
                <a:latin typeface="Arial"/>
              </a:rPr>
              <a:t> </a:t>
            </a:r>
            <a:r>
              <a:rPr lang="ru-RU" dirty="0">
                <a:latin typeface="Arial"/>
              </a:rPr>
              <a:t/>
            </a:r>
            <a:br>
              <a:rPr lang="ru-RU" dirty="0">
                <a:latin typeface="Arial"/>
              </a:rPr>
            </a:br>
            <a:endParaRPr lang="ru-RU" dirty="0"/>
          </a:p>
        </p:txBody>
      </p:sp>
      <p:pic>
        <p:nvPicPr>
          <p:cNvPr id="13314" name="Picture 2" descr="C:\Users\Дума\Desktop\к конкурсу по ветеранам\Новая папка\124109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9" y="5013176"/>
            <a:ext cx="7530159" cy="20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9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8i74kQmb2z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0"/>
          <a:stretch/>
        </p:blipFill>
        <p:spPr bwMode="auto">
          <a:xfrm>
            <a:off x="323528" y="129671"/>
            <a:ext cx="8208912" cy="622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Проходил военную службу в Мончегорске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Дума\Desktop\к конкурсу по ветеранам\Новая папка\1241092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" b="16814"/>
          <a:stretch/>
        </p:blipFill>
        <p:spPr bwMode="auto">
          <a:xfrm>
            <a:off x="882475" y="5085184"/>
            <a:ext cx="7444661" cy="16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0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ума\Desktop\к конкурсу по ветеранам\Новая папка\200px-2gi_bia__oru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12"/>
            <a:ext cx="7848872" cy="58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56263" cy="105425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Федор Алексеевич воевал на Втором Белорусском фронте командиром </a:t>
            </a:r>
            <a:r>
              <a:rPr lang="ru-RU" sz="2800" b="1" dirty="0" err="1" smtClean="0">
                <a:solidFill>
                  <a:srgbClr val="FF0000"/>
                </a:solidFill>
                <a:latin typeface="Arial"/>
              </a:rPr>
              <a:t>инженерно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–саперного </a:t>
            </a:r>
            <a:r>
              <a:rPr lang="ru-RU" sz="2800" b="1" dirty="0">
                <a:solidFill>
                  <a:srgbClr val="FF0000"/>
                </a:solidFill>
                <a:latin typeface="Arial"/>
              </a:rPr>
              <a:t>взвода</a:t>
            </a:r>
            <a:r>
              <a:rPr lang="ru-RU" dirty="0">
                <a:latin typeface="Arial"/>
              </a:rPr>
              <a:t/>
            </a:r>
            <a:br>
              <a:rPr lang="ru-RU" dirty="0">
                <a:latin typeface="Arial"/>
              </a:rPr>
            </a:br>
            <a:endParaRPr lang="ru-RU" dirty="0"/>
          </a:p>
        </p:txBody>
      </p:sp>
      <p:pic>
        <p:nvPicPr>
          <p:cNvPr id="1027" name="Picture 3" descr="C:\Users\Дума\Desktop\к конкурсу по ветеранам\Новая папка\124109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42000"/>
            <a:ext cx="7530159" cy="20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31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/>
              </a:rPr>
              <a:t>Боевой путь </a:t>
            </a:r>
            <a:r>
              <a:rPr lang="ru-RU" dirty="0" smtClean="0">
                <a:latin typeface="Arial"/>
              </a:rPr>
              <a:t>Федора </a:t>
            </a:r>
            <a:r>
              <a:rPr lang="ru-RU" dirty="0">
                <a:latin typeface="Arial"/>
              </a:rPr>
              <a:t>Алексеевича прошел через города Белоруссии, </a:t>
            </a:r>
            <a:r>
              <a:rPr lang="ru-RU" dirty="0" smtClean="0">
                <a:latin typeface="Arial"/>
              </a:rPr>
              <a:t>Польши</a:t>
            </a:r>
            <a:r>
              <a:rPr lang="ru-RU" dirty="0">
                <a:latin typeface="Arial"/>
              </a:rPr>
              <a:t>, Норвегии, Германии и закончился разгромом Японии.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Дума\Desktop\к конкурсу по ветеранам\Новая папка\124109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36" y="4838952"/>
            <a:ext cx="7530159" cy="20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799" y="4365104"/>
            <a:ext cx="1299248" cy="242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imgpreview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4" y="4365104"/>
            <a:ext cx="1347512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833193" cy="3877815"/>
          </a:xfrm>
        </p:spPr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едалями:  </a:t>
            </a:r>
            <a:r>
              <a:rPr lang="ru-RU" dirty="0"/>
              <a:t>« За победу над Фашистской Германией в 1941-1945 </a:t>
            </a:r>
            <a:r>
              <a:rPr lang="ru-RU" dirty="0" err="1"/>
              <a:t>гг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/>
              <a:t>«За победу </a:t>
            </a:r>
            <a:r>
              <a:rPr lang="ru-RU" dirty="0" smtClean="0"/>
              <a:t>над </a:t>
            </a:r>
            <a:r>
              <a:rPr lang="ru-RU" dirty="0"/>
              <a:t>Японией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 </a:t>
            </a:r>
            <a:r>
              <a:rPr lang="ru-RU" dirty="0"/>
              <a:t>«Орденом Отечественной войны </a:t>
            </a:r>
            <a:r>
              <a:rPr lang="ru-RU" dirty="0" smtClean="0"/>
              <a:t>второй </a:t>
            </a:r>
            <a:r>
              <a:rPr lang="ru-RU" dirty="0"/>
              <a:t>степени</a:t>
            </a:r>
            <a:r>
              <a:rPr lang="ru-RU" dirty="0" smtClean="0"/>
              <a:t>»;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благодарностью </a:t>
            </a:r>
            <a:r>
              <a:rPr lang="ru-RU" dirty="0" smtClean="0"/>
              <a:t>Сталина </a:t>
            </a:r>
            <a:r>
              <a:rPr lang="ru-RU" dirty="0"/>
              <a:t>за победу на фашистской Германией и благодарностью за разгром Японии.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70156"/>
            <a:ext cx="8640960" cy="105425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Платонов Ф.А. награжден: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5" name="Picture 3" descr="F:\imgpreview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117517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Дума\Desktop\к конкурсу по ветеранам\Новая папка\124109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88" y="5025702"/>
            <a:ext cx="6633879" cy="17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4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6393" y="52524"/>
            <a:ext cx="3739494" cy="3434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Победа! Победа!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852936"/>
            <a:ext cx="381727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Мы Вас помним, солдаты, 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Пусть известны не все имена, 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Но войны той жестокой раскаты 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Не умолкнут во все времена!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pic>
        <p:nvPicPr>
          <p:cNvPr id="19458" name="Picture 2" descr="C:\Users\Дума\Desktop\к конкурсу по ветеранам\Новая папка\s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21068"/>
            <a:ext cx="5636879" cy="402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Дума\Desktop\к конкурсу по ветеранам\Новая папка\124109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45" y="5157192"/>
            <a:ext cx="7530159" cy="20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02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Амелин\дос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2" y="1268760"/>
            <a:ext cx="7461504" cy="473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165618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 здании школы № 7 в 2005 году  установлена мемориальная доска учителям, участникам  Великой Отечественной </a:t>
            </a:r>
            <a:r>
              <a:rPr lang="ru-RU" sz="3200" b="1" dirty="0" smtClean="0">
                <a:solidFill>
                  <a:srgbClr val="FF0000"/>
                </a:solidFill>
              </a:rPr>
              <a:t>войны </a:t>
            </a:r>
            <a:r>
              <a:rPr lang="ru-RU" sz="3200" b="1" dirty="0" err="1" smtClean="0">
                <a:solidFill>
                  <a:srgbClr val="FF0000"/>
                </a:solidFill>
              </a:rPr>
              <a:t>Амелину</a:t>
            </a:r>
            <a:r>
              <a:rPr lang="ru-RU" sz="3200" b="1" dirty="0" smtClean="0">
                <a:solidFill>
                  <a:srgbClr val="FF0000"/>
                </a:solidFill>
              </a:rPr>
              <a:t> Г.Д. </a:t>
            </a:r>
            <a:r>
              <a:rPr lang="ru-RU" sz="3200" b="1" dirty="0" smtClean="0">
                <a:solidFill>
                  <a:srgbClr val="FF0000"/>
                </a:solidFill>
              </a:rPr>
              <a:t>и Платонову Ф.А.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Дума\Desktop\к конкурсу по ветеранам\Новая папка\124109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45" y="5157192"/>
            <a:ext cx="7530159" cy="20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Подвигу народа жить в веках!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Дума\Pictures\0017-017-Podvigu-naroda-zhit-v-vekak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3" r="5600" b="27377"/>
          <a:stretch/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09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548680"/>
            <a:ext cx="7745505" cy="387781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Цвела земля и улыбалась,</a:t>
            </a:r>
          </a:p>
          <a:p>
            <a:r>
              <a:rPr lang="ru-RU" dirty="0"/>
              <a:t>Всего хватало ей сполна.</a:t>
            </a:r>
          </a:p>
          <a:p>
            <a:r>
              <a:rPr lang="ru-RU" dirty="0"/>
              <a:t>А в летнем месяце июне</a:t>
            </a:r>
          </a:p>
          <a:p>
            <a:r>
              <a:rPr lang="ru-RU" dirty="0"/>
              <a:t>Внезапно началась война.</a:t>
            </a:r>
          </a:p>
          <a:p>
            <a:r>
              <a:rPr lang="ru-RU" dirty="0"/>
              <a:t>Гремели бомбы и снаряды,</a:t>
            </a:r>
          </a:p>
          <a:p>
            <a:r>
              <a:rPr lang="ru-RU" dirty="0"/>
              <a:t>Никто не думал отступать.</a:t>
            </a:r>
          </a:p>
          <a:p>
            <a:r>
              <a:rPr lang="ru-RU" dirty="0"/>
              <a:t>На землю падали солдаты,</a:t>
            </a:r>
          </a:p>
          <a:p>
            <a:r>
              <a:rPr lang="ru-RU" dirty="0"/>
              <a:t>А сколько их – не сосчитать</a:t>
            </a:r>
          </a:p>
          <a:p>
            <a:r>
              <a:rPr lang="ru-RU" dirty="0"/>
              <a:t>Все поднялись: и стар и млад</a:t>
            </a:r>
          </a:p>
          <a:p>
            <a:r>
              <a:rPr lang="ru-RU" dirty="0"/>
              <a:t>В кровопролитную войну…</a:t>
            </a:r>
          </a:p>
          <a:p>
            <a:r>
              <a:rPr lang="ru-RU" dirty="0"/>
              <a:t>Народ, порядком уж усталый,</a:t>
            </a:r>
          </a:p>
          <a:p>
            <a:r>
              <a:rPr lang="ru-RU" dirty="0"/>
              <a:t>Встал защищать свою страну.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Дума\Desktop\к конкурсу по ветеранам\Новая папка\124109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8604391" cy="23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myshared.ru/6/611817/slide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t="5157" r="8102" b="13842"/>
          <a:stretch/>
        </p:blipFill>
        <p:spPr bwMode="auto">
          <a:xfrm>
            <a:off x="4634464" y="908720"/>
            <a:ext cx="4480936" cy="321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72817" y="147136"/>
            <a:ext cx="3867831" cy="3641904"/>
          </a:xfrm>
        </p:spPr>
        <p:txBody>
          <a:bodyPr/>
          <a:lstStyle/>
          <a:p>
            <a:r>
              <a:rPr lang="ru-RU" dirty="0">
                <a:latin typeface="Arial"/>
              </a:rPr>
              <a:t/>
            </a:r>
            <a:br>
              <a:rPr lang="ru-RU" dirty="0">
                <a:latin typeface="Arial"/>
              </a:rPr>
            </a:br>
            <a:r>
              <a:rPr lang="ru-RU" sz="2800" b="1" dirty="0" err="1">
                <a:solidFill>
                  <a:srgbClr val="FF0000"/>
                </a:solidFill>
                <a:latin typeface="Arial"/>
              </a:rPr>
              <a:t>Амелин</a:t>
            </a:r>
            <a:r>
              <a:rPr lang="ru-RU" sz="2800" b="1" dirty="0">
                <a:solidFill>
                  <a:srgbClr val="FF0000"/>
                </a:solidFill>
                <a:latin typeface="Arial"/>
              </a:rPr>
              <a:t> Георгий 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Дмитриевич,</a:t>
            </a:r>
            <a:br>
              <a:rPr lang="ru-RU" sz="2800" b="1" dirty="0" smtClean="0">
                <a:solidFill>
                  <a:srgbClr val="FF0000"/>
                </a:solidFill>
                <a:latin typeface="Arial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Участник Великой Отечественной войны 1941-1945 </a:t>
            </a:r>
            <a:r>
              <a:rPr lang="ru-RU" sz="2800" b="1" dirty="0" err="1" smtClean="0">
                <a:solidFill>
                  <a:srgbClr val="FF0000"/>
                </a:solidFill>
                <a:latin typeface="Arial"/>
              </a:rPr>
              <a:t>г.г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.,</a:t>
            </a:r>
            <a:r>
              <a:rPr lang="ru-RU" sz="2800" b="1" dirty="0">
                <a:solidFill>
                  <a:srgbClr val="FF0000"/>
                </a:solidFill>
                <a:latin typeface="Arial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Arial"/>
              </a:rPr>
            </a:br>
            <a:r>
              <a:rPr lang="ru-RU" sz="2800" b="1" dirty="0">
                <a:solidFill>
                  <a:srgbClr val="FF0000"/>
                </a:solidFill>
                <a:latin typeface="Arial"/>
              </a:rPr>
              <a:t>директор школы, </a:t>
            </a:r>
            <a:br>
              <a:rPr lang="ru-RU" sz="2800" b="1" dirty="0">
                <a:solidFill>
                  <a:srgbClr val="FF0000"/>
                </a:solidFill>
                <a:latin typeface="Arial"/>
              </a:rPr>
            </a:br>
            <a:r>
              <a:rPr lang="ru-RU" sz="2800" b="1" dirty="0">
                <a:solidFill>
                  <a:srgbClr val="FF0000"/>
                </a:solidFill>
                <a:latin typeface="Arial"/>
              </a:rPr>
              <a:t>учитель математики</a:t>
            </a:r>
            <a:r>
              <a:rPr lang="ru-RU" sz="2800" dirty="0">
                <a:latin typeface="Arial"/>
              </a:rPr>
              <a:t/>
            </a:r>
            <a:br>
              <a:rPr lang="ru-RU" sz="2800" dirty="0">
                <a:latin typeface="Arial"/>
              </a:rPr>
            </a:b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34921" y="188640"/>
            <a:ext cx="6461415" cy="38778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756154" cy="657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Дума\Pictures\0_77802_5b9de36_XL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82" y="4149080"/>
            <a:ext cx="4145118" cy="2507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92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42956"/>
            <a:ext cx="6984776" cy="490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908720"/>
            <a:ext cx="8496944" cy="1270274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Arial"/>
              </a:rPr>
              <a:t>С 1944 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года </a:t>
            </a:r>
            <a:r>
              <a:rPr lang="ru-RU" sz="2800" b="1" dirty="0" err="1" smtClean="0">
                <a:solidFill>
                  <a:srgbClr val="FF0000"/>
                </a:solidFill>
                <a:latin typeface="Arial"/>
              </a:rPr>
              <a:t>Амелин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 Г.Д. </a:t>
            </a:r>
            <a:r>
              <a:rPr lang="ru-RU" sz="2800" b="1" dirty="0">
                <a:solidFill>
                  <a:srgbClr val="FF0000"/>
                </a:solidFill>
                <a:latin typeface="Arial"/>
              </a:rPr>
              <a:t>служил в Омском 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военно-авиационном </a:t>
            </a:r>
            <a:r>
              <a:rPr lang="ru-RU" sz="2800" b="1" dirty="0">
                <a:solidFill>
                  <a:srgbClr val="FF0000"/>
                </a:solidFill>
                <a:latin typeface="Arial"/>
              </a:rPr>
              <a:t>училище, где готовили лётчиков на </a:t>
            </a:r>
            <a:br>
              <a:rPr lang="ru-RU" sz="2800" b="1" dirty="0">
                <a:solidFill>
                  <a:srgbClr val="FF0000"/>
                </a:solidFill>
                <a:latin typeface="Arial"/>
              </a:rPr>
            </a:br>
            <a:r>
              <a:rPr lang="ru-RU" sz="2800" b="1" dirty="0">
                <a:solidFill>
                  <a:srgbClr val="FF0000"/>
                </a:solidFill>
                <a:latin typeface="Arial"/>
              </a:rPr>
              <a:t>пикирующие бомбардировщики 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ЛЭ-2,ТУ-2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Дума\Desktop\к конкурсу по ветеранам\Новая папка\124109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4" y="5013176"/>
            <a:ext cx="7530159" cy="20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6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92697"/>
            <a:ext cx="8985929" cy="607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Омская школа пилотов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Дума\Desktop\к конкурсу по ветеранам\Новая папка\124109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" y="4509120"/>
            <a:ext cx="9141504" cy="245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7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7970"/>
            <a:ext cx="8568952" cy="563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352928" cy="105425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Arial"/>
              </a:rPr>
              <a:t>Георгий Дмитриевич начал службу в рядах </a:t>
            </a:r>
            <a:br>
              <a:rPr lang="ru-RU" sz="2800" b="1" dirty="0">
                <a:solidFill>
                  <a:srgbClr val="FF0000"/>
                </a:solidFill>
                <a:latin typeface="Arial"/>
              </a:rPr>
            </a:br>
            <a:r>
              <a:rPr lang="ru-RU" sz="2800" b="1" dirty="0">
                <a:solidFill>
                  <a:srgbClr val="FF0000"/>
                </a:solidFill>
                <a:latin typeface="Arial"/>
              </a:rPr>
              <a:t>Советской Армии в 1942 году.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/>
              </a:rPr>
            </a:br>
            <a:r>
              <a:rPr lang="ru-RU" sz="2800" b="1" dirty="0">
                <a:solidFill>
                  <a:srgbClr val="FF0000"/>
                </a:solidFill>
                <a:latin typeface="Arial"/>
              </a:rPr>
              <a:t>Служил и учился на </a:t>
            </a:r>
            <a:br>
              <a:rPr lang="ru-RU" sz="2800" b="1" dirty="0">
                <a:solidFill>
                  <a:srgbClr val="FF0000"/>
                </a:solidFill>
                <a:latin typeface="Arial"/>
              </a:rPr>
            </a:br>
            <a:r>
              <a:rPr lang="ru-RU" sz="2800" b="1" dirty="0">
                <a:solidFill>
                  <a:srgbClr val="FF0000"/>
                </a:solidFill>
                <a:latin typeface="Arial"/>
              </a:rPr>
              <a:t>авиамеханика штурмовых боевых 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самолётов Ил-2</a:t>
            </a:r>
            <a:r>
              <a:rPr lang="ru-RU" sz="2800" b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готовил </a:t>
            </a:r>
            <a:r>
              <a:rPr lang="ru-RU" sz="2800" b="1" dirty="0">
                <a:solidFill>
                  <a:srgbClr val="FF0000"/>
                </a:solidFill>
                <a:latin typeface="Arial"/>
              </a:rPr>
              <a:t>кадры для 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фронта</a:t>
            </a:r>
            <a:r>
              <a:rPr lang="ru-RU" dirty="0">
                <a:latin typeface="Arial"/>
              </a:rPr>
              <a:t/>
            </a:r>
            <a:br>
              <a:rPr lang="ru-RU" dirty="0">
                <a:latin typeface="Arial"/>
              </a:rPr>
            </a:br>
            <a:endParaRPr lang="ru-RU" dirty="0"/>
          </a:p>
        </p:txBody>
      </p:sp>
      <p:pic>
        <p:nvPicPr>
          <p:cNvPr id="7170" name="Picture 2" descr="C:\Users\Дума\Desktop\к конкурсу по ветеранам\Новая папка\124109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03528"/>
            <a:ext cx="7530159" cy="20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64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/>
              <a:t>Ручная заправка бензином через воронку самолетов УТ-1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35648" cy="500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Дума\Desktop\к конкурсу по ветеранам\Новая папка\124109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96" y="4878576"/>
            <a:ext cx="7530159" cy="20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5976" y="1844824"/>
            <a:ext cx="4104456" cy="352839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Медалями: </a:t>
            </a:r>
          </a:p>
          <a:p>
            <a:r>
              <a:rPr lang="ru-RU" dirty="0" smtClean="0"/>
              <a:t>«ХХХ </a:t>
            </a:r>
            <a:r>
              <a:rPr lang="ru-RU" dirty="0"/>
              <a:t>лет  Советской Армии и Флота»,</a:t>
            </a:r>
          </a:p>
          <a:p>
            <a:r>
              <a:rPr lang="ru-RU" dirty="0"/>
              <a:t>«Двадцать лет Победы в Великой Отечественной войне 1941-1945гг.»,</a:t>
            </a:r>
          </a:p>
          <a:p>
            <a:r>
              <a:rPr lang="ru-RU" dirty="0"/>
              <a:t> « Тридцать лет Победы в Великой Отечественной война 1941-1945гг.»,</a:t>
            </a:r>
          </a:p>
          <a:p>
            <a:r>
              <a:rPr lang="ru-RU" dirty="0"/>
              <a:t>«60 лет Вооруженных Сил СССР»,</a:t>
            </a:r>
          </a:p>
          <a:p>
            <a:r>
              <a:rPr lang="ru-RU" dirty="0"/>
              <a:t>«50 лет Вооруженных Сил СССР»,</a:t>
            </a:r>
          </a:p>
          <a:p>
            <a:r>
              <a:rPr lang="ru-RU" dirty="0"/>
              <a:t>«40 лет Победы в Великой Отечественной войне 1941-1945гг.»,</a:t>
            </a:r>
          </a:p>
          <a:p>
            <a:r>
              <a:rPr lang="ru-RU" dirty="0"/>
              <a:t> «За освоение целинных земель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dirty="0"/>
              <a:t> В 1977 году  присвоено звание  «Заслуженный учитель школы РСФСР».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94746" y="836712"/>
            <a:ext cx="5449253" cy="1054250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Амелин</a:t>
            </a:r>
            <a:r>
              <a:rPr lang="ru-RU" b="1" dirty="0">
                <a:solidFill>
                  <a:srgbClr val="FF0000"/>
                </a:solidFill>
              </a:rPr>
              <a:t> Г.Д. </a:t>
            </a:r>
            <a:r>
              <a:rPr lang="ru-RU" b="1" dirty="0" smtClean="0">
                <a:solidFill>
                  <a:srgbClr val="FF0000"/>
                </a:solidFill>
              </a:rPr>
              <a:t> награждён: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Дума\Documents\Scanned Documents\4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8" y="836712"/>
            <a:ext cx="3697395" cy="507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Дума\Desktop\к конкурсу по ветеранам\Новая папка\124109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7530159" cy="20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4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0086" y="1196752"/>
            <a:ext cx="4448817" cy="387781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Вы в битве Родину спасли,</a:t>
            </a:r>
          </a:p>
          <a:p>
            <a:r>
              <a:rPr lang="ru-RU" dirty="0"/>
              <a:t>Преодолели  все преграды.</a:t>
            </a:r>
          </a:p>
          <a:p>
            <a:r>
              <a:rPr lang="ru-RU" dirty="0"/>
              <a:t>Спасибо вам от всей земли,</a:t>
            </a:r>
          </a:p>
          <a:p>
            <a:r>
              <a:rPr lang="ru-RU" dirty="0"/>
              <a:t>За всё спасибо вам, солдаты.</a:t>
            </a:r>
          </a:p>
          <a:p>
            <a:r>
              <a:rPr lang="ru-RU" dirty="0"/>
              <a:t>И в добрый час, счастливый час,</a:t>
            </a:r>
          </a:p>
          <a:p>
            <a:r>
              <a:rPr lang="ru-RU" dirty="0"/>
              <a:t>Час мирного рассвета,</a:t>
            </a:r>
          </a:p>
          <a:p>
            <a:r>
              <a:rPr lang="ru-RU" dirty="0"/>
              <a:t>Во имя вас, во имя вас</a:t>
            </a:r>
          </a:p>
          <a:p>
            <a:r>
              <a:rPr lang="ru-RU" dirty="0"/>
              <a:t>Мы празднуем Победу!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03" y="116632"/>
            <a:ext cx="4317057" cy="540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Дума\Desktop\к конкурсу по ветеранам\Новая папка\124109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0" y="4838952"/>
            <a:ext cx="7530159" cy="20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38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194</TotalTime>
  <Words>342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  « Есть такая профессия – Родину защищать!»</vt:lpstr>
      <vt:lpstr>Презентация PowerPoint</vt:lpstr>
      <vt:lpstr> Амелин Георгий Дмитриевич, Участник Великой Отечественной войны 1941-1945 г.г., директор школы,  учитель математики </vt:lpstr>
      <vt:lpstr>С 1944 года Амелин Г.Д. служил в Омском военно-авиационном училище, где готовили лётчиков на  пикирующие бомбардировщики ЛЭ-2,ТУ-2 </vt:lpstr>
      <vt:lpstr>Омская школа пилотов</vt:lpstr>
      <vt:lpstr>Георгий Дмитриевич начал службу в рядах  Советской Армии в 1942 году. Служил и учился на  авиамеханика штурмовых боевых самолётов Ил-2, готовил кадры для фронта </vt:lpstr>
      <vt:lpstr>Ручная заправка бензином через воронку самолетов УТ-1.</vt:lpstr>
      <vt:lpstr>Амелин Г.Д.  награждён: </vt:lpstr>
      <vt:lpstr>Презентация PowerPoint</vt:lpstr>
      <vt:lpstr>Платонов Фёдор Алексеевич, участник Великой Отечественной войны 1941-1945 г.г., учитель трудового обучения школы № 7 </vt:lpstr>
      <vt:lpstr>Федор Алексеевич Платонов в июне 1942 года окончил Омскую среднюю школу  и сразу был призван в ряды Красной Армии  </vt:lpstr>
      <vt:lpstr>Федор Алексеевич учился в Ленинградском  авиационно-техническом училище   </vt:lpstr>
      <vt:lpstr>Проходил военную службу в Мончегорске</vt:lpstr>
      <vt:lpstr>Федор Алексеевич воевал на Втором Белорусском фронте командиром инженерно–саперного взвода </vt:lpstr>
      <vt:lpstr>Презентация PowerPoint</vt:lpstr>
      <vt:lpstr>Платонов Ф.А. награжден:  </vt:lpstr>
      <vt:lpstr>Победа! Победа!</vt:lpstr>
      <vt:lpstr>На здании школы № 7 в 2005 году  установлена мемориальная доска учителям, участникам  Великой Отечественной войны Амелину Г.Д. и Платонову Ф.А.</vt:lpstr>
      <vt:lpstr>Подвигу народа жить в веках!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 Есть такая профессия – Родину защищать!»</dc:title>
  <dc:creator>Дума</dc:creator>
  <cp:lastModifiedBy>Дума</cp:lastModifiedBy>
  <cp:revision>19</cp:revision>
  <dcterms:created xsi:type="dcterms:W3CDTF">2016-12-05T10:09:48Z</dcterms:created>
  <dcterms:modified xsi:type="dcterms:W3CDTF">2017-02-14T03:46:12Z</dcterms:modified>
</cp:coreProperties>
</file>