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0" r:id="rId5"/>
    <p:sldId id="262" r:id="rId6"/>
    <p:sldId id="264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victory.mvk.ru/images/stories/victory/letters/image009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НС\Desktop\мамины документы\военно-полевая почта\письма-треугольники\74063961_5ik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4537" t="9410" r="3710"/>
          <a:stretch>
            <a:fillRect/>
          </a:stretch>
        </p:blipFill>
        <p:spPr bwMode="auto">
          <a:xfrm>
            <a:off x="0" y="-49682"/>
            <a:ext cx="9052660" cy="673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714884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Письма с фронта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407196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 школьном музее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DCIM\100OLYMP\P101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68" b="9471"/>
          <a:stretch>
            <a:fillRect/>
          </a:stretch>
        </p:blipFill>
        <p:spPr bwMode="auto">
          <a:xfrm rot="5400000">
            <a:off x="3674797" y="1325807"/>
            <a:ext cx="5891741" cy="4097335"/>
          </a:xfrm>
          <a:prstGeom prst="rect">
            <a:avLst/>
          </a:prstGeom>
          <a:noFill/>
        </p:spPr>
      </p:pic>
      <p:pic>
        <p:nvPicPr>
          <p:cNvPr id="7" name="Picture 3" descr="E:\DCIM\100OLYMP\P1010006.JPG"/>
          <p:cNvPicPr>
            <a:picLocks noChangeAspect="1" noChangeArrowheads="1"/>
          </p:cNvPicPr>
          <p:nvPr/>
        </p:nvPicPr>
        <p:blipFill>
          <a:blip r:embed="rId3" cstate="print"/>
          <a:srcRect l="59190" t="9470" r="12399" b="46334"/>
          <a:stretch>
            <a:fillRect/>
          </a:stretch>
        </p:blipFill>
        <p:spPr bwMode="auto">
          <a:xfrm rot="812705">
            <a:off x="1655353" y="245027"/>
            <a:ext cx="2428892" cy="2833707"/>
          </a:xfrm>
          <a:prstGeom prst="rect">
            <a:avLst/>
          </a:prstGeom>
          <a:noFill/>
        </p:spPr>
      </p:pic>
      <p:pic>
        <p:nvPicPr>
          <p:cNvPr id="8" name="Picture 4" descr="E:\DCIM\100OLYMP\P101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3312" y="2702714"/>
            <a:ext cx="276227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2013_02_05\IMG_0060.jpg"/>
          <p:cNvPicPr/>
          <p:nvPr/>
        </p:nvPicPr>
        <p:blipFill>
          <a:blip r:embed="rId2" cstate="print"/>
          <a:srcRect l="3025" t="2273" r="4898" b="34374"/>
          <a:stretch>
            <a:fillRect/>
          </a:stretch>
        </p:blipFill>
        <p:spPr bwMode="auto">
          <a:xfrm>
            <a:off x="5286380" y="357166"/>
            <a:ext cx="3571900" cy="374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186766" cy="4483113"/>
          </a:xfrm>
        </p:spPr>
        <p:txBody>
          <a:bodyPr/>
          <a:lstStyle/>
          <a:p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Писем белые стаи</a:t>
            </a:r>
            <a:br>
              <a:rPr lang="ru-RU" b="1" i="1" dirty="0" smtClean="0">
                <a:latin typeface="Cambria" pitchFamily="18" charset="0"/>
                <a:cs typeface="Times New Roman" pitchFamily="18" charset="0"/>
              </a:rPr>
            </a:br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Прилетали на Русь.</a:t>
            </a:r>
            <a:br>
              <a:rPr lang="ru-RU" b="1" i="1" dirty="0" smtClean="0">
                <a:latin typeface="Cambria" pitchFamily="18" charset="0"/>
                <a:cs typeface="Times New Roman" pitchFamily="18" charset="0"/>
              </a:rPr>
            </a:br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Их с волнением читали,</a:t>
            </a:r>
            <a:br>
              <a:rPr lang="ru-RU" b="1" i="1" dirty="0" smtClean="0">
                <a:latin typeface="Cambria" pitchFamily="18" charset="0"/>
                <a:cs typeface="Times New Roman" pitchFamily="18" charset="0"/>
              </a:rPr>
            </a:br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Знали их наизусть.</a:t>
            </a:r>
            <a:br>
              <a:rPr lang="ru-RU" b="1" i="1" dirty="0" smtClean="0">
                <a:latin typeface="Cambria" pitchFamily="18" charset="0"/>
                <a:cs typeface="Times New Roman" pitchFamily="18" charset="0"/>
              </a:rPr>
            </a:br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Эти письма поныне</a:t>
            </a:r>
            <a:br>
              <a:rPr lang="ru-RU" b="1" i="1" dirty="0" smtClean="0">
                <a:latin typeface="Cambria" pitchFamily="18" charset="0"/>
                <a:cs typeface="Times New Roman" pitchFamily="18" charset="0"/>
              </a:rPr>
            </a:br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Не теряют, не жгут,</a:t>
            </a:r>
            <a:br>
              <a:rPr lang="ru-RU" b="1" i="1" dirty="0" smtClean="0">
                <a:latin typeface="Cambria" pitchFamily="18" charset="0"/>
                <a:cs typeface="Times New Roman" pitchFamily="18" charset="0"/>
              </a:rPr>
            </a:br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Как большую святыню</a:t>
            </a:r>
            <a:br>
              <a:rPr lang="ru-RU" b="1" i="1" dirty="0" smtClean="0">
                <a:latin typeface="Cambria" pitchFamily="18" charset="0"/>
                <a:cs typeface="Times New Roman" pitchFamily="18" charset="0"/>
              </a:rPr>
            </a:br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Сыновьям берегут</a:t>
            </a:r>
            <a:endParaRPr lang="ru-RU" dirty="0"/>
          </a:p>
        </p:txBody>
      </p:sp>
      <p:pic>
        <p:nvPicPr>
          <p:cNvPr id="5" name="Рисунок 4" descr="C:\Users\User\Desktop\2013_02_05\IMG_0058.jpg"/>
          <p:cNvPicPr/>
          <p:nvPr/>
        </p:nvPicPr>
        <p:blipFill>
          <a:blip r:embed="rId3" cstate="print"/>
          <a:srcRect l="12148" t="61553" r="9047" b="3124"/>
          <a:stretch>
            <a:fillRect/>
          </a:stretch>
        </p:blipFill>
        <p:spPr bwMode="auto">
          <a:xfrm rot="19889763">
            <a:off x="5662892" y="4262597"/>
            <a:ext cx="3040244" cy="175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cuments\фотографии\фото с мероприятий\2012-музей\IMG_143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429132"/>
            <a:ext cx="371477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http://www.victory.mvk.ru/images/stories/victory/letters/image009.jpg"/>
          <p:cNvPicPr>
            <a:picLocks noGrp="1"/>
          </p:cNvPicPr>
          <p:nvPr>
            <p:ph idx="1"/>
          </p:nvPr>
        </p:nvPicPr>
        <p:blipFill>
          <a:blip r:embed="rId2" r:link="rId3"/>
          <a:srcRect b="3908"/>
          <a:stretch>
            <a:fillRect/>
          </a:stretch>
        </p:blipFill>
        <p:spPr>
          <a:xfrm>
            <a:off x="285720" y="2000240"/>
            <a:ext cx="3548223" cy="4525963"/>
          </a:xfrm>
        </p:spPr>
      </p:pic>
      <p:pic>
        <p:nvPicPr>
          <p:cNvPr id="5" name="Рисунок 4" descr="C:\Users\User\Desktop\2013_02_05\IMG_0062.jpg"/>
          <p:cNvPicPr/>
          <p:nvPr/>
        </p:nvPicPr>
        <p:blipFill>
          <a:blip r:embed="rId4" cstate="print"/>
          <a:srcRect l="13440" t="63309" r="14604" b="1594"/>
          <a:stretch>
            <a:fillRect/>
          </a:stretch>
        </p:blipFill>
        <p:spPr bwMode="auto">
          <a:xfrm>
            <a:off x="5286380" y="0"/>
            <a:ext cx="35718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2013_02_05\IMG_0058.jpg"/>
          <p:cNvPicPr/>
          <p:nvPr/>
        </p:nvPicPr>
        <p:blipFill>
          <a:blip r:embed="rId5" cstate="print"/>
          <a:srcRect t="30114" r="28174" b="44222"/>
          <a:stretch>
            <a:fillRect/>
          </a:stretch>
        </p:blipFill>
        <p:spPr bwMode="auto">
          <a:xfrm rot="20599401">
            <a:off x="5117659" y="4223539"/>
            <a:ext cx="3829382" cy="193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2013_02_05\IMG_0061.jpg"/>
          <p:cNvPicPr/>
          <p:nvPr/>
        </p:nvPicPr>
        <p:blipFill>
          <a:blip r:embed="rId6" cstate="print"/>
          <a:srcRect r="32200" b="38067"/>
          <a:stretch>
            <a:fillRect/>
          </a:stretch>
        </p:blipFill>
        <p:spPr bwMode="auto">
          <a:xfrm rot="20508408">
            <a:off x="2897643" y="374576"/>
            <a:ext cx="3106397" cy="44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2013_02_05\IMG_0082.jpg"/>
          <p:cNvPicPr>
            <a:picLocks noGrp="1"/>
          </p:cNvPicPr>
          <p:nvPr>
            <p:ph idx="1"/>
          </p:nvPr>
        </p:nvPicPr>
        <p:blipFill>
          <a:blip r:embed="rId2" cstate="print"/>
          <a:srcRect r="30182" b="65341"/>
          <a:stretch>
            <a:fillRect/>
          </a:stretch>
        </p:blipFill>
        <p:spPr bwMode="auto">
          <a:xfrm>
            <a:off x="428596" y="285728"/>
            <a:ext cx="4854862" cy="340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2013_02_05\IMG_0083.jpg"/>
          <p:cNvPicPr/>
          <p:nvPr/>
        </p:nvPicPr>
        <p:blipFill>
          <a:blip r:embed="rId3" cstate="print"/>
          <a:srcRect r="48640" b="49241"/>
          <a:stretch>
            <a:fillRect/>
          </a:stretch>
        </p:blipFill>
        <p:spPr bwMode="auto">
          <a:xfrm>
            <a:off x="5214942" y="1571612"/>
            <a:ext cx="3622648" cy="505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ДНС\Desktop\мамины документы\военно-полевая почта\письма-треугольники\99cf4638014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86190"/>
            <a:ext cx="4143404" cy="28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Открытка маме  в день рождения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DCIM\100OLYMP\P101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249" t="36303" r="21869" b="38442"/>
          <a:stretch>
            <a:fillRect/>
          </a:stretch>
        </p:blipFill>
        <p:spPr bwMode="auto">
          <a:xfrm>
            <a:off x="642910" y="1928802"/>
            <a:ext cx="771530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2013_02_05\IMG_0059.jpg"/>
          <p:cNvPicPr>
            <a:picLocks noGrp="1"/>
          </p:cNvPicPr>
          <p:nvPr>
            <p:ph idx="1"/>
          </p:nvPr>
        </p:nvPicPr>
        <p:blipFill>
          <a:blip r:embed="rId2" cstate="print"/>
          <a:srcRect l="4765" t="3314" r="15121" b="28219"/>
          <a:stretch>
            <a:fillRect/>
          </a:stretch>
        </p:blipFill>
        <p:spPr bwMode="auto">
          <a:xfrm>
            <a:off x="4000496" y="428604"/>
            <a:ext cx="4959197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2013_02_05\IMG_0058.jpg"/>
          <p:cNvPicPr/>
          <p:nvPr/>
        </p:nvPicPr>
        <p:blipFill>
          <a:blip r:embed="rId3" cstate="print"/>
          <a:srcRect l="53647" t="8420" b="54870"/>
          <a:stretch>
            <a:fillRect/>
          </a:stretch>
        </p:blipFill>
        <p:spPr bwMode="auto">
          <a:xfrm rot="19445293">
            <a:off x="1278544" y="4103422"/>
            <a:ext cx="2103948" cy="236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2013_02_05\IMG_0028.jpg"/>
          <p:cNvPicPr/>
          <p:nvPr/>
        </p:nvPicPr>
        <p:blipFill>
          <a:blip r:embed="rId4"/>
          <a:srcRect l="41868" t="5367" r="40536" b="62147"/>
          <a:stretch>
            <a:fillRect/>
          </a:stretch>
        </p:blipFill>
        <p:spPr bwMode="auto">
          <a:xfrm rot="20420753">
            <a:off x="537315" y="396368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ДНС\Desktop\мамины документы\военно-полевая почта\письма-треугольники\1304146616_in_days_of_war_2145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Дума\Мои документы\фото-2010\фото-2010-музей\IMG_04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686807">
            <a:off x="-152682" y="702401"/>
            <a:ext cx="2785830" cy="2089373"/>
          </a:xfrm>
          <a:prstGeom prst="rect">
            <a:avLst/>
          </a:prstGeom>
          <a:noFill/>
        </p:spPr>
      </p:pic>
      <p:pic>
        <p:nvPicPr>
          <p:cNvPr id="6" name="Picture 3" descr="C:\Documents and Settings\Дума\Мои документы\фото-2010\фото-2010-музей\IMG_0490.jpg"/>
          <p:cNvPicPr>
            <a:picLocks noChangeAspect="1" noChangeArrowheads="1"/>
          </p:cNvPicPr>
          <p:nvPr/>
        </p:nvPicPr>
        <p:blipFill>
          <a:blip r:embed="rId4"/>
          <a:srcRect r="5517" b="23828"/>
          <a:stretch>
            <a:fillRect/>
          </a:stretch>
        </p:blipFill>
        <p:spPr bwMode="auto">
          <a:xfrm>
            <a:off x="5357818" y="5000612"/>
            <a:ext cx="3071834" cy="1857388"/>
          </a:xfrm>
          <a:prstGeom prst="rect">
            <a:avLst/>
          </a:prstGeom>
          <a:noFill/>
        </p:spPr>
      </p:pic>
      <p:pic>
        <p:nvPicPr>
          <p:cNvPr id="7" name="Picture 4" descr="C:\Documents and Settings\Дума\Мои документы\фото-2010\фото-2010-музей\IMG_04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178368">
            <a:off x="1944970" y="692156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</TotalTime>
  <Words>15</Words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</vt:lpstr>
      <vt:lpstr>В школьном музее </vt:lpstr>
      <vt:lpstr>Слайд 3</vt:lpstr>
      <vt:lpstr>Слайд 4</vt:lpstr>
      <vt:lpstr>Слайд 5</vt:lpstr>
      <vt:lpstr>Открытка маме  в день рождения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ДУМА</cp:lastModifiedBy>
  <cp:revision>14</cp:revision>
  <dcterms:modified xsi:type="dcterms:W3CDTF">2013-09-11T03:14:19Z</dcterms:modified>
</cp:coreProperties>
</file>