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274" r:id="rId13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7D7F-F251-4041-8E02-8A51FB48F4B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0516-4A43-4C76-8867-A314EEF74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7D7F-F251-4041-8E02-8A51FB48F4B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0516-4A43-4C76-8867-A314EEF74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7D7F-F251-4041-8E02-8A51FB48F4B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0516-4A43-4C76-8867-A314EEF74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7D7F-F251-4041-8E02-8A51FB48F4B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0516-4A43-4C76-8867-A314EEF74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7D7F-F251-4041-8E02-8A51FB48F4B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0516-4A43-4C76-8867-A314EEF74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7D7F-F251-4041-8E02-8A51FB48F4B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0516-4A43-4C76-8867-A314EEF74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7D7F-F251-4041-8E02-8A51FB48F4B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0516-4A43-4C76-8867-A314EEF74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7D7F-F251-4041-8E02-8A51FB48F4B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0516-4A43-4C76-8867-A314EEF74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7D7F-F251-4041-8E02-8A51FB48F4B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0516-4A43-4C76-8867-A314EEF74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7D7F-F251-4041-8E02-8A51FB48F4B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0516-4A43-4C76-8867-A314EEF74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7D7F-F251-4041-8E02-8A51FB48F4B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0516-4A43-4C76-8867-A314EEF74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C7D7F-F251-4041-8E02-8A51FB48F4B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0516-4A43-4C76-8867-A314EEF74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3501008"/>
            <a:ext cx="6264696" cy="319578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990000"/>
                </a:solidFill>
              </a:rPr>
              <a:t>МИФЫ О ЙОДИРОВАННОЙ СОЛИ </a:t>
            </a:r>
            <a:endParaRPr lang="ru-RU" b="1" dirty="0">
              <a:solidFill>
                <a:srgbClr val="990000"/>
              </a:solidFill>
            </a:endParaRPr>
          </a:p>
        </p:txBody>
      </p:sp>
      <p:pic>
        <p:nvPicPr>
          <p:cNvPr id="1026" name="Picture 2" descr="Картинки по запросу мифы древней греции картин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746" y="404664"/>
            <a:ext cx="4762500" cy="370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990000"/>
                </a:solidFill>
              </a:rPr>
              <a:t>Миф № 9: Йодированная соль хранится всего 3-4 месяца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до </a:t>
            </a:r>
            <a:r>
              <a:rPr lang="ru-RU" dirty="0"/>
              <a:t>конца 1990-х годов при производстве йодированной соли использовался нестабильный йод, и такой продукт действительно хранился недолго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Сегодня же срок хранения йодированной соли составляет минимум 12 месяцев, а для некоторых сортов соли – еще больше. </a:t>
            </a:r>
            <a:endParaRPr lang="ru-RU" dirty="0" smtClean="0"/>
          </a:p>
          <a:p>
            <a:r>
              <a:rPr lang="ru-RU" dirty="0" smtClean="0"/>
              <a:t>По </a:t>
            </a:r>
            <a:r>
              <a:rPr lang="ru-RU" dirty="0"/>
              <a:t>принятому в 2000-м году ГОСТу сейчас для обогащения соли используется йод гораздо более стабильный, а производители почти в 2 раза увеличили массовое содержание йода в соли. Поэтому теперь он не разлагается на свету, а обогащенная им соль не требует специальной упаковки.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50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990000"/>
                </a:solidFill>
              </a:rPr>
              <a:t>Миф № 10: Йодированная соль стоит дороже, чем обычная</a:t>
            </a:r>
            <a:endParaRPr lang="ru-RU" dirty="0">
              <a:solidFill>
                <a:srgbClr val="99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Йодированная соль, произведенная в России, Украине и Беларуси (в бумажной или полиэтиленовой упаковке) стоит </a:t>
            </a:r>
            <a:r>
              <a:rPr lang="ru-RU" dirty="0" smtClean="0"/>
              <a:t>ненамного дороже </a:t>
            </a:r>
            <a:r>
              <a:rPr lang="ru-RU" dirty="0"/>
              <a:t>обычной. </a:t>
            </a:r>
            <a:endParaRPr lang="ru-RU" dirty="0" smtClean="0"/>
          </a:p>
          <a:p>
            <a:r>
              <a:rPr lang="ru-RU" dirty="0" smtClean="0"/>
              <a:t>Разница </a:t>
            </a:r>
            <a:r>
              <a:rPr lang="ru-RU" dirty="0"/>
              <a:t>в цене составляет не более 10%, то есть даже меньше рубля. Причина дороговизны йодированной соли не связана с производством самого продукта. На самом деле магазины закупают самую дешевую йодированную соль в обычной упаковке, а для видимого богатства ассортимента продают ее в дорогой упаковке – в банках-шейкерах. Вот почему  йодированная соль оказывается среди дорогих товаров, в то время как дешевой йодированной соли путь на прилавки часто оказывается закрыт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Так что вы должны сами принимать решение: либо соглашаться на то, что навязывает вам реклама и продавец, либо с заботой о здоровье своих близких сделать выбор все-таки самостоятельно.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857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077" y="3356992"/>
            <a:ext cx="3801005" cy="256258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0419" y="548680"/>
            <a:ext cx="3386322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19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Миф №1: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Йододефицит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не опасен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Даже небольшой дефицит йода может приводить к бессимптомным нарушениям функции щитовидной железы и снижению продукции ее гормонов, в состав которых входит йод. 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При </a:t>
            </a:r>
            <a:r>
              <a:rPr lang="ru-RU" dirty="0">
                <a:solidFill>
                  <a:srgbClr val="002060"/>
                </a:solidFill>
              </a:rPr>
              <a:t>дефиците йода повышается риск тяжелых нарушений роста и развития ребенка, но прежде всего, </a:t>
            </a:r>
            <a:r>
              <a:rPr lang="ru-RU" b="1" dirty="0">
                <a:solidFill>
                  <a:srgbClr val="FF0000"/>
                </a:solidFill>
              </a:rPr>
              <a:t>снижаются интеллектуальные способности</a:t>
            </a:r>
            <a:r>
              <a:rPr lang="ru-RU" dirty="0">
                <a:solidFill>
                  <a:srgbClr val="002060"/>
                </a:solidFill>
              </a:rPr>
              <a:t>. Такие дети хуже учатся в школе, особенно по точным дисциплинам, где необходимо мыслить абстрактно. 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Дефицит </a:t>
            </a:r>
            <a:r>
              <a:rPr lang="ru-RU" dirty="0">
                <a:solidFill>
                  <a:srgbClr val="002060"/>
                </a:solidFill>
              </a:rPr>
              <a:t>йода в любом возрасте снижает когнитивные (мыслительные процессы).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202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990000"/>
                </a:solidFill>
              </a:rPr>
              <a:t>Миф № 2: Если бы мне не хватало йода, я бы это заметил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25963"/>
          </a:xfrm>
        </p:spPr>
        <p:txBody>
          <a:bodyPr/>
          <a:lstStyle/>
          <a:p>
            <a:r>
              <a:rPr lang="ru-RU" dirty="0"/>
              <a:t>Ярко выраженных симптомов дефицита йода нет, поэтому нехватку йода и называют «скрытым голодом», потому что это состояние бессимптомно.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4045" y="4186811"/>
            <a:ext cx="3935909" cy="265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06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990000"/>
                </a:solidFill>
              </a:rPr>
              <a:t>Миф № 3: С помощью «йодной сетки» можно определить, есть ли недостаток йода в организме</a:t>
            </a:r>
            <a:endParaRPr lang="ru-RU" dirty="0">
              <a:solidFill>
                <a:srgbClr val="99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9665" y="1916833"/>
            <a:ext cx="6632615" cy="3816424"/>
          </a:xfrm>
        </p:spPr>
        <p:txBody>
          <a:bodyPr>
            <a:normAutofit fontScale="92500"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Никакой связи между скоростью потускнения йодной сетки на коже и нехваткой йода в организме нет. </a:t>
            </a:r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В </a:t>
            </a:r>
            <a:r>
              <a:rPr lang="ru-RU" sz="2800" dirty="0">
                <a:solidFill>
                  <a:srgbClr val="002060"/>
                </a:solidFill>
              </a:rPr>
              <a:t>настоящее время не существует надежных лабораторных методов по определению дефицита йода у человека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Исследование </a:t>
            </a:r>
            <a:r>
              <a:rPr lang="ru-RU" sz="2800" dirty="0">
                <a:solidFill>
                  <a:srgbClr val="002060"/>
                </a:solidFill>
              </a:rPr>
              <a:t>мочи на содержание йода проводятся только с целью эпидемиологических исследований. 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4098" name="Picture 2" descr="Картинки по запросу йодная сетка картин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437112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55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морская соль фото упаков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300" y="3879175"/>
            <a:ext cx="1409700" cy="298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990000"/>
                </a:solidFill>
              </a:rPr>
              <a:t>Миф № 4: Морепродукты дорогие, лучше покупать морскую соль, там ведь тоже йод</a:t>
            </a:r>
            <a:endParaRPr lang="ru-RU" dirty="0">
              <a:solidFill>
                <a:srgbClr val="99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7787208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3000" dirty="0">
                <a:solidFill>
                  <a:srgbClr val="002060"/>
                </a:solidFill>
              </a:rPr>
              <a:t>Несмотря на то, что из морской воды получают соль с небольшим количеством йода, в процессе выпаривания, очистки и сушки этот йод практически полностью исчезает. </a:t>
            </a:r>
            <a:endParaRPr lang="ru-RU" sz="3000" dirty="0" smtClean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К </a:t>
            </a:r>
            <a:r>
              <a:rPr lang="ru-RU" sz="3000" dirty="0">
                <a:solidFill>
                  <a:srgbClr val="002060"/>
                </a:solidFill>
              </a:rPr>
              <a:t>примеру, в одном грамме морской соли содержится около 1 мкг йода, а в йодированной – 40 мкг. </a:t>
            </a:r>
            <a:endParaRPr lang="ru-RU" sz="3000" dirty="0" smtClean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Лучше </a:t>
            </a:r>
            <a:r>
              <a:rPr lang="ru-RU" sz="3000" dirty="0">
                <a:solidFill>
                  <a:srgbClr val="002060"/>
                </a:solidFill>
              </a:rPr>
              <a:t>покупать йодированную морскую соль – она сочетает особенности вкуса морской соли и пользу йодированной.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419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990000"/>
                </a:solidFill>
              </a:rPr>
              <a:t>Миф № 5: Будешь много есть йодированной соли, случится передозировка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286" y="2276872"/>
            <a:ext cx="8229600" cy="3408472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Даже если вы потребляете большее количество соли, передозировки йода не произойдет: 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для </a:t>
            </a:r>
            <a:r>
              <a:rPr lang="ru-RU" dirty="0">
                <a:solidFill>
                  <a:srgbClr val="002060"/>
                </a:solidFill>
              </a:rPr>
              <a:t>этого надо съесть почти 50 г соли в день, а такой пересол просто сделает еду несъедобной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055704"/>
            <a:ext cx="2227567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60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Картинки по запросу кипящие кастрюли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349403"/>
            <a:ext cx="2859671" cy="2545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564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990000"/>
                </a:solidFill>
              </a:rPr>
              <a:t>Миф № 6: Йодированную соль нельзя использовать для приготовления горячих блюд, потому что при нагревании весь йод исчезает</a:t>
            </a:r>
            <a:endParaRPr lang="ru-RU" sz="3600" dirty="0">
              <a:solidFill>
                <a:srgbClr val="99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7564" y="2708920"/>
            <a:ext cx="8229600" cy="2625155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Под воздействием высокой температуры происходит лишь частичная потеря йода: от 20% до 50%. Оставшегося йода в приготовленных продуктах вполне достаточно, потому что в процессе производства йодированной соли йод вносится с определенным запасом.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136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56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990000"/>
                </a:solidFill>
              </a:rPr>
              <a:t>Миф № 7: Бессмысленно использовать йодированную соль для выпечки хлеба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366" y="2132856"/>
            <a:ext cx="8229600" cy="3024336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На самом деле йод, который используют для обогащения соли, обладает термостойкими свойствами, поэтому при выпечке хлебобулочных изделий сохраняется порядка 70% этого микроэлемента. А так как хлеб является продуктом массового потребления, и срок его реализации сравнительно небольшой (до 5 суток), то при хранении и в процессе реализации потери йода не происходит.</a:t>
            </a:r>
          </a:p>
          <a:p>
            <a:endParaRPr lang="ru-RU" dirty="0"/>
          </a:p>
        </p:txBody>
      </p:sp>
      <p:pic>
        <p:nvPicPr>
          <p:cNvPr id="3074" name="Picture 2" descr="Картинки по запросу хлеб картинки фотографи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891" y="4653136"/>
            <a:ext cx="3048273" cy="2030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1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39" y="692696"/>
            <a:ext cx="5581469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990000"/>
                </a:solidFill>
              </a:rPr>
              <a:t>Миф № 8: Йодированную соль нельзя использовать для домашнего консервирования, засолки сала и рыбы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3708" y="2060848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sz="2800" dirty="0"/>
              <a:t>Эта информация уже давным-давно не соответствует действительности. </a:t>
            </a:r>
            <a:r>
              <a:rPr lang="ru-RU" sz="2800" dirty="0" smtClean="0"/>
              <a:t>15 лет </a:t>
            </a:r>
            <a:r>
              <a:rPr lang="ru-RU" sz="2800" dirty="0"/>
              <a:t>назад для обогащения соли действительно использовался йод, который мог влиять на качество засолки, а в соль добавляли тиосульфат натрия. </a:t>
            </a:r>
            <a:endParaRPr lang="ru-RU" sz="2800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современной соли этого вещества уже нет, а йод берется только самого высокого качества. Так что можете не волноваться – ваши сезонные заготовки в полной безопасности. </a:t>
            </a:r>
            <a:endParaRPr lang="ru-RU" sz="2800" dirty="0" smtClean="0"/>
          </a:p>
          <a:p>
            <a:r>
              <a:rPr lang="ru-RU" sz="2800" dirty="0" smtClean="0"/>
              <a:t>Только </a:t>
            </a:r>
            <a:r>
              <a:rPr lang="ru-RU" sz="2800" dirty="0"/>
              <a:t>задумайтесь: в Беларуси, Армении, Азербайджане, Грузии, Казахстане, Туркмении продают одну только йодированную соль. И пока никто из этих стран на качество солений и взрывы банок не </a:t>
            </a:r>
            <a:r>
              <a:rPr lang="ru-RU" dirty="0"/>
              <a:t>жаловался.</a:t>
            </a:r>
            <a:endParaRPr lang="ru-RU" dirty="0"/>
          </a:p>
        </p:txBody>
      </p:sp>
      <p:pic>
        <p:nvPicPr>
          <p:cNvPr id="6146" name="Picture 2" descr="Картинки по запросу соленые огурцы в банке фото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72" y="163258"/>
            <a:ext cx="2664296" cy="1665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6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</TotalTime>
  <Words>783</Words>
  <Application>Microsoft Office PowerPoint</Application>
  <PresentationFormat>Экран (4:3)</PresentationFormat>
  <Paragraphs>34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МИФЫ О ЙОДИРОВАННОЙ СОЛИ </vt:lpstr>
      <vt:lpstr>Миф №1: Йододефицит не опасен </vt:lpstr>
      <vt:lpstr>Миф № 2: Если бы мне не хватало йода, я бы это заметил </vt:lpstr>
      <vt:lpstr>Миф № 3: С помощью «йодной сетки» можно определить, есть ли недостаток йода в организме</vt:lpstr>
      <vt:lpstr>Миф № 4: Морепродукты дорогие, лучше покупать морскую соль, там ведь тоже йод</vt:lpstr>
      <vt:lpstr>Миф № 5: Будешь много есть йодированной соли, случится передозировка </vt:lpstr>
      <vt:lpstr>Миф № 6: Йодированную соль нельзя использовать для приготовления горячих блюд, потому что при нагревании весь йод исчезает</vt:lpstr>
      <vt:lpstr>Миф № 7: Бессмысленно использовать йодированную соль для выпечки хлеба </vt:lpstr>
      <vt:lpstr>Миф № 8: Йодированную соль нельзя использовать для домашнего консервирования, засолки сала и рыбы </vt:lpstr>
      <vt:lpstr>Миф № 9: Йодированная соль хранится всего 3-4 месяца </vt:lpstr>
      <vt:lpstr>Миф № 10: Йодированная соль стоит дороже, чем обычная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Никита</dc:creator>
  <cp:lastModifiedBy>ольга макарова</cp:lastModifiedBy>
  <cp:revision>35</cp:revision>
  <cp:lastPrinted>2016-05-04T04:20:52Z</cp:lastPrinted>
  <dcterms:created xsi:type="dcterms:W3CDTF">2016-04-04T18:14:32Z</dcterms:created>
  <dcterms:modified xsi:type="dcterms:W3CDTF">2016-10-06T03:14:28Z</dcterms:modified>
</cp:coreProperties>
</file>