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4"/>
  </p:notesMasterIdLst>
  <p:sldIdLst>
    <p:sldId id="256" r:id="rId2"/>
    <p:sldId id="323" r:id="rId3"/>
    <p:sldId id="311" r:id="rId4"/>
    <p:sldId id="317" r:id="rId5"/>
    <p:sldId id="264" r:id="rId6"/>
    <p:sldId id="318" r:id="rId7"/>
    <p:sldId id="319" r:id="rId8"/>
    <p:sldId id="332" r:id="rId9"/>
    <p:sldId id="324" r:id="rId10"/>
    <p:sldId id="326" r:id="rId11"/>
    <p:sldId id="266" r:id="rId12"/>
    <p:sldId id="316" r:id="rId13"/>
    <p:sldId id="322" r:id="rId14"/>
    <p:sldId id="321" r:id="rId15"/>
    <p:sldId id="320" r:id="rId16"/>
    <p:sldId id="331" r:id="rId17"/>
    <p:sldId id="327" r:id="rId18"/>
    <p:sldId id="330" r:id="rId19"/>
    <p:sldId id="334" r:id="rId20"/>
    <p:sldId id="329" r:id="rId21"/>
    <p:sldId id="277" r:id="rId22"/>
    <p:sldId id="333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5" d="100"/>
          <a:sy n="55" d="100"/>
        </p:scale>
        <p:origin x="-2904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F1754B-34CE-4DC8-840B-48741DD971C8}" type="datetimeFigureOut">
              <a:rPr lang="ru-RU" smtClean="0"/>
              <a:pPr/>
              <a:t>21.03.2017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2450F7-008C-4F63-B85A-227D4555026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71680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21.03.2017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21.03.2017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21.03.2017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21.03.2017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21.03.2017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21.03.2017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21.03.2017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21.03.2017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21.03.2017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21.03.2017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21.03.2017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21.03.2017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/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28728" y="714356"/>
            <a:ext cx="7105664" cy="4582680"/>
          </a:xfrm>
        </p:spPr>
        <p:txBody>
          <a:bodyPr/>
          <a:lstStyle/>
          <a:p>
            <a:r>
              <a:rPr lang="ru-RU" sz="6000" dirty="0" smtClean="0">
                <a:solidFill>
                  <a:srgbClr val="FF0000"/>
                </a:solidFill>
                <a:latin typeface="Monotype Corsiva" pitchFamily="66" charset="0"/>
              </a:rPr>
              <a:t>«Великая Отечественная война»</a:t>
            </a:r>
            <a:endParaRPr lang="ru-RU" sz="6000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428992" y="5429264"/>
            <a:ext cx="5114778" cy="1101248"/>
          </a:xfrm>
        </p:spPr>
        <p:txBody>
          <a:bodyPr>
            <a:normAutofit fontScale="92500" lnSpcReduction="10000"/>
          </a:bodyPr>
          <a:lstStyle/>
          <a:p>
            <a:r>
              <a:rPr lang="ru-RU" sz="4000" dirty="0" smtClean="0">
                <a:solidFill>
                  <a:srgbClr val="FFFF00"/>
                </a:solidFill>
              </a:rPr>
              <a:t>Краеведческий музей МАОУ СОШ № 7</a:t>
            </a:r>
          </a:p>
          <a:p>
            <a:endParaRPr lang="ru-RU" sz="40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 descr="F:\2010-09-20\Фото музей 147.jpg"/>
          <p:cNvPicPr>
            <a:picLocks noChangeAspect="1" noChangeArrowheads="1"/>
          </p:cNvPicPr>
          <p:nvPr/>
        </p:nvPicPr>
        <p:blipFill>
          <a:blip r:embed="rId2" cstate="print"/>
          <a:srcRect l="9840" t="2127" r="19947"/>
          <a:stretch>
            <a:fillRect/>
          </a:stretch>
        </p:blipFill>
        <p:spPr bwMode="auto">
          <a:xfrm>
            <a:off x="1714480" y="0"/>
            <a:ext cx="6286544" cy="6572296"/>
          </a:xfrm>
          <a:prstGeom prst="rect">
            <a:avLst/>
          </a:prstGeom>
          <a:noFill/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-142908" y="5500702"/>
            <a:ext cx="364330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b="1" dirty="0" smtClean="0">
                <a:latin typeface="Calibri" pitchFamily="34" charset="0"/>
                <a:cs typeface="Times New Roman" pitchFamily="18" charset="0"/>
              </a:rPr>
              <a:t>Каска Советского солдата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Содержимое 9"/>
          <p:cNvSpPr>
            <a:spLocks noGrp="1"/>
          </p:cNvSpPr>
          <p:nvPr>
            <p:ph idx="1"/>
          </p:nvPr>
        </p:nvSpPr>
        <p:spPr>
          <a:xfrm>
            <a:off x="3714744" y="5072074"/>
            <a:ext cx="3981456" cy="1383662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Picture 2" descr="C:\Users\User\Desktop\P10100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-401867" y="616148"/>
            <a:ext cx="4929199" cy="3696900"/>
          </a:xfrm>
          <a:prstGeom prst="rect">
            <a:avLst/>
          </a:prstGeom>
          <a:noFill/>
        </p:spPr>
      </p:pic>
      <p:pic>
        <p:nvPicPr>
          <p:cNvPr id="8" name="Picture 8" descr="H:\музей-3\2010-09-20\Фото музей 0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95714" y="1428736"/>
            <a:ext cx="5048286" cy="3786214"/>
          </a:xfrm>
          <a:prstGeom prst="rect">
            <a:avLst/>
          </a:prstGeom>
          <a:noFill/>
        </p:spPr>
      </p:pic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1142976" y="5429264"/>
            <a:ext cx="328614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b="1" dirty="0" smtClean="0">
                <a:latin typeface="Calibri" pitchFamily="34" charset="0"/>
                <a:cs typeface="Times New Roman" pitchFamily="18" charset="0"/>
              </a:rPr>
              <a:t>Полевая сумка  и польский котелок  Ермилова Якова Ивановича.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Содержимое 9"/>
          <p:cNvSpPr>
            <a:spLocks noGrp="1"/>
          </p:cNvSpPr>
          <p:nvPr>
            <p:ph idx="1"/>
          </p:nvPr>
        </p:nvSpPr>
        <p:spPr>
          <a:xfrm>
            <a:off x="428596" y="3286124"/>
            <a:ext cx="3971924" cy="2383794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6000768"/>
            <a:ext cx="357186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b="1" dirty="0" smtClean="0">
                <a:latin typeface="Calibri" pitchFamily="34" charset="0"/>
                <a:cs typeface="Times New Roman" pitchFamily="18" charset="0"/>
              </a:rPr>
              <a:t>Осколок от снаряда,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b="1" dirty="0" smtClean="0">
                <a:latin typeface="Calibri" pitchFamily="34" charset="0"/>
                <a:cs typeface="Times New Roman" pitchFamily="18" charset="0"/>
              </a:rPr>
              <a:t> которым был ранен </a:t>
            </a:r>
            <a:r>
              <a:rPr lang="ru-RU" sz="1600" b="1" dirty="0" err="1" smtClean="0">
                <a:latin typeface="Calibri" pitchFamily="34" charset="0"/>
                <a:cs typeface="Times New Roman" pitchFamily="18" charset="0"/>
              </a:rPr>
              <a:t>Склюев</a:t>
            </a:r>
            <a:r>
              <a:rPr lang="ru-RU" sz="1600" b="1" dirty="0" smtClean="0">
                <a:latin typeface="Calibri" pitchFamily="34" charset="0"/>
                <a:cs typeface="Times New Roman" pitchFamily="18" charset="0"/>
              </a:rPr>
              <a:t> В.И.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:\Users\User\Desktop\P101000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43350" t="21512" r="34512" b="50218"/>
          <a:stretch>
            <a:fillRect/>
          </a:stretch>
        </p:blipFill>
        <p:spPr bwMode="auto">
          <a:xfrm>
            <a:off x="1952982" y="0"/>
            <a:ext cx="6190918" cy="592933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 descr="H:\2010-09-20\Фото музей 008.jpg"/>
          <p:cNvPicPr>
            <a:picLocks noChangeAspect="1" noChangeArrowheads="1"/>
          </p:cNvPicPr>
          <p:nvPr/>
        </p:nvPicPr>
        <p:blipFill>
          <a:blip r:embed="rId2" cstate="print"/>
          <a:srcRect t="19368" r="4004"/>
          <a:stretch>
            <a:fillRect/>
          </a:stretch>
        </p:blipFill>
        <p:spPr bwMode="auto">
          <a:xfrm>
            <a:off x="0" y="214290"/>
            <a:ext cx="7938042" cy="5000636"/>
          </a:xfrm>
          <a:prstGeom prst="rect">
            <a:avLst/>
          </a:prstGeom>
          <a:noFill/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5357826"/>
            <a:ext cx="485778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b="1" dirty="0" smtClean="0">
                <a:latin typeface="Calibri" pitchFamily="34" charset="0"/>
                <a:cs typeface="Times New Roman" pitchFamily="18" charset="0"/>
              </a:rPr>
              <a:t>Камни из Брестской крепости,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b="1" dirty="0" smtClean="0">
                <a:latin typeface="Calibri" pitchFamily="34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Calibri" pitchFamily="34" charset="0"/>
                <a:cs typeface="Times New Roman" pitchFamily="18" charset="0"/>
              </a:rPr>
              <a:t>привезены учащимися школы</a:t>
            </a:r>
            <a:endParaRPr kumimoji="0" lang="ru-RU" sz="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" name="Picture 2" descr="F:\фото экспонаты\IMG_06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70" y="0"/>
            <a:ext cx="7239019" cy="5429264"/>
          </a:xfrm>
          <a:prstGeom prst="rect">
            <a:avLst/>
          </a:prstGeom>
          <a:noFill/>
        </p:spPr>
      </p:pic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2285984" y="5500702"/>
            <a:ext cx="4357686" cy="984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Платок  печали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Такие платки чёрного цвета  носили женщины в годы Великой Отечественной войны, получившие похоронку на  близких людей.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Содержимое 10"/>
          <p:cNvSpPr>
            <a:spLocks noGrp="1"/>
          </p:cNvSpPr>
          <p:nvPr>
            <p:ph idx="1"/>
          </p:nvPr>
        </p:nvSpPr>
        <p:spPr>
          <a:xfrm>
            <a:off x="3000364" y="4714884"/>
            <a:ext cx="4695836" cy="1740852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Содержимое 3" descr="Фото музей 155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14290"/>
            <a:ext cx="4572032" cy="2928958"/>
          </a:xfrm>
          <a:prstGeom prst="rect">
            <a:avLst/>
          </a:prstGeom>
          <a:noFill/>
        </p:spPr>
      </p:pic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357158" y="2857496"/>
            <a:ext cx="392909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Times New Roman" pitchFamily="18" charset="0"/>
              </a:rPr>
              <a:t>Письмо</a:t>
            </a:r>
            <a:r>
              <a:rPr kumimoji="0" lang="ru-RU" sz="16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Times New Roman" pitchFamily="18" charset="0"/>
              </a:rPr>
              <a:t> с фронта </a:t>
            </a:r>
            <a:r>
              <a:rPr kumimoji="0" lang="ru-RU" sz="1600" b="1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Times New Roman" pitchFamily="18" charset="0"/>
              </a:rPr>
              <a:t>Гилевой</a:t>
            </a:r>
            <a:r>
              <a:rPr kumimoji="0" lang="ru-RU" sz="16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Times New Roman" pitchFamily="18" charset="0"/>
              </a:rPr>
              <a:t> Валентине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F:\фото экспонаты\IMG_062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00496" y="2786058"/>
            <a:ext cx="5143504" cy="3857629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3604" y="0"/>
            <a:ext cx="7715272" cy="5786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928662" y="5786454"/>
            <a:ext cx="721523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Times New Roman" pitchFamily="18" charset="0"/>
              </a:rPr>
              <a:t>Благодарности</a:t>
            </a:r>
            <a:r>
              <a:rPr kumimoji="0" lang="ru-RU" sz="16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Times New Roman" pitchFamily="18" charset="0"/>
              </a:rPr>
              <a:t> солдат Великой Отечественной войны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5643578"/>
            <a:ext cx="8072462" cy="102647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dirty="0" smtClean="0"/>
              <a:t>Открытка Анатолия  </a:t>
            </a:r>
            <a:r>
              <a:rPr lang="ru-RU" dirty="0" err="1" smtClean="0"/>
              <a:t>Падышева</a:t>
            </a:r>
            <a:r>
              <a:rPr lang="ru-RU" dirty="0" smtClean="0"/>
              <a:t> с фронта</a:t>
            </a:r>
          </a:p>
          <a:p>
            <a:pPr algn="ctr">
              <a:buNone/>
            </a:pPr>
            <a:r>
              <a:rPr lang="ru-RU" dirty="0" smtClean="0"/>
              <a:t> 25 января 1942 года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t="13398" r="5086" b="28542"/>
          <a:stretch>
            <a:fillRect/>
          </a:stretch>
        </p:blipFill>
        <p:spPr bwMode="auto">
          <a:xfrm>
            <a:off x="0" y="1071546"/>
            <a:ext cx="8929718" cy="4097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36525" y="285728"/>
            <a:ext cx="7143800" cy="53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2"/>
          <p:cNvSpPr txBox="1">
            <a:spLocks/>
          </p:cNvSpPr>
          <p:nvPr/>
        </p:nvSpPr>
        <p:spPr>
          <a:xfrm>
            <a:off x="214282" y="5786454"/>
            <a:ext cx="7786742" cy="1071546"/>
          </a:xfrm>
          <a:prstGeom prst="rect">
            <a:avLst/>
          </a:prstGeom>
        </p:spPr>
        <p:txBody>
          <a:bodyPr vert="horz">
            <a:normAutofit fontScale="92500" lnSpcReduction="20000"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tabLst/>
              <a:defRPr/>
            </a:pPr>
            <a:r>
              <a:rPr lang="ru-RU" sz="2600" dirty="0" smtClean="0"/>
              <a:t>Рукописные книги, написанные учащимися школы под руководством Инны </a:t>
            </a:r>
            <a:r>
              <a:rPr lang="ru-RU" sz="2600" dirty="0" err="1" smtClean="0"/>
              <a:t>Кусаиновны</a:t>
            </a:r>
            <a:r>
              <a:rPr lang="ru-RU" sz="2600" dirty="0" smtClean="0"/>
              <a:t>  </a:t>
            </a:r>
            <a:r>
              <a:rPr lang="ru-RU" sz="2600" dirty="0" err="1" smtClean="0"/>
              <a:t>Дюменбаевой</a:t>
            </a:r>
            <a:endParaRPr kumimoji="0" lang="ru-RU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:\фото музей\IMG_097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bright="-10000"/>
          </a:blip>
          <a:srcRect l="52051" t="7650" r="-391" b="51334"/>
          <a:stretch>
            <a:fillRect/>
          </a:stretch>
        </p:blipFill>
        <p:spPr bwMode="auto">
          <a:xfrm>
            <a:off x="0" y="214290"/>
            <a:ext cx="8929718" cy="5682547"/>
          </a:xfrm>
          <a:prstGeom prst="rect">
            <a:avLst/>
          </a:prstGeom>
          <a:noFill/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285720" y="6143644"/>
            <a:ext cx="7715304" cy="714356"/>
          </a:xfrm>
          <a:prstGeom prst="rect">
            <a:avLst/>
          </a:prstGeom>
        </p:spPr>
        <p:txBody>
          <a:bodyPr vert="horz">
            <a:normAutofit fontScale="92500" lnSpcReduction="20000"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tabLst/>
              <a:defRPr/>
            </a:pPr>
            <a:r>
              <a:rPr lang="ru-RU" sz="2600" dirty="0" smtClean="0"/>
              <a:t>Стен, посвящённый участникам  Великой Отечественной войны, учителям школы </a:t>
            </a:r>
            <a:endParaRPr kumimoji="0" lang="ru-RU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303752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Ц</a:t>
            </a:r>
            <a:r>
              <a:rPr lang="ru-RU" sz="2700" dirty="0" smtClean="0"/>
              <a:t>ель: знакомство с разделом школьного краеведческого музея «Великая Отечественная война»; </a:t>
            </a:r>
            <a:br>
              <a:rPr lang="ru-RU" sz="2700" dirty="0" smtClean="0"/>
            </a:br>
            <a:r>
              <a:rPr lang="ru-RU" sz="2700" dirty="0" smtClean="0"/>
              <a:t>Формирование чувства ответственности за сохранение  культуры края, гордости за своё Отечество, школу.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143380"/>
            <a:ext cx="7239000" cy="2312356"/>
          </a:xfrm>
        </p:spPr>
        <p:txBody>
          <a:bodyPr/>
          <a:lstStyle/>
          <a:p>
            <a:r>
              <a:rPr lang="ru-RU" dirty="0" smtClean="0"/>
              <a:t>Задачи: повысить роль школьного  музея в воспитательном процессе школы;</a:t>
            </a:r>
          </a:p>
          <a:p>
            <a:r>
              <a:rPr lang="ru-RU" dirty="0" smtClean="0"/>
              <a:t> привлечь учащихся к поисковой работе;</a:t>
            </a:r>
          </a:p>
          <a:p>
            <a:r>
              <a:rPr lang="ru-RU" dirty="0" smtClean="0"/>
              <a:t>организация досуга учащихся.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6143644"/>
            <a:ext cx="3767142" cy="714356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Фото </a:t>
            </a:r>
            <a:r>
              <a:rPr lang="ru-RU" dirty="0" err="1" smtClean="0"/>
              <a:t>Амелина</a:t>
            </a:r>
            <a:r>
              <a:rPr lang="ru-RU" dirty="0" smtClean="0"/>
              <a:t> Георгия  Дмитриевича</a:t>
            </a:r>
            <a:endParaRPr lang="ru-RU" dirty="0"/>
          </a:p>
        </p:txBody>
      </p:sp>
      <p:pic>
        <p:nvPicPr>
          <p:cNvPr id="1026" name="Picture 2" descr="F:\фото стендов\IMG_0572.jpg"/>
          <p:cNvPicPr>
            <a:picLocks noChangeAspect="1" noChangeArrowheads="1"/>
          </p:cNvPicPr>
          <p:nvPr/>
        </p:nvPicPr>
        <p:blipFill>
          <a:blip r:embed="rId2"/>
          <a:srcRect l="14844" t="11914" r="19238" b="14843"/>
          <a:stretch>
            <a:fillRect/>
          </a:stretch>
        </p:blipFill>
        <p:spPr bwMode="auto">
          <a:xfrm>
            <a:off x="428596" y="214290"/>
            <a:ext cx="7000924" cy="5834103"/>
          </a:xfrm>
          <a:prstGeom prst="rect">
            <a:avLst/>
          </a:prstGeom>
          <a:noFill/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4572000" y="6072206"/>
            <a:ext cx="4214842" cy="785794"/>
          </a:xfrm>
          <a:prstGeom prst="rect">
            <a:avLst/>
          </a:prstGeom>
        </p:spPr>
        <p:txBody>
          <a:bodyPr vert="horz">
            <a:normAutofit fontScale="92500" lnSpcReduction="10000"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Char char=""/>
              <a:tabLst/>
              <a:defRPr/>
            </a:pP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Фото Платонова Фёдора</a:t>
            </a:r>
            <a:r>
              <a:rPr kumimoji="0" lang="ru-RU" sz="2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Алексеевича</a:t>
            </a:r>
            <a:endParaRPr kumimoji="0" lang="ru-RU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571736" y="6027003"/>
            <a:ext cx="564360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b="1" dirty="0" smtClean="0">
                <a:latin typeface="Calibri" pitchFamily="34" charset="0"/>
                <a:cs typeface="Times New Roman" pitchFamily="18" charset="0"/>
              </a:rPr>
              <a:t>Фото открытия мемориальной плиты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b="1" dirty="0" err="1" smtClean="0">
                <a:latin typeface="Calibri" pitchFamily="34" charset="0"/>
                <a:cs typeface="Times New Roman" pitchFamily="18" charset="0"/>
              </a:rPr>
              <a:t>Амелину</a:t>
            </a:r>
            <a:r>
              <a:rPr lang="ru-RU" sz="1600" b="1" dirty="0" smtClean="0">
                <a:latin typeface="Calibri" pitchFamily="34" charset="0"/>
                <a:cs typeface="Times New Roman" pitchFamily="18" charset="0"/>
              </a:rPr>
              <a:t> Г.Д. и Платонову Ф.А. в 2005 году на здании школы № 7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2" descr="C:\Documents and Settings\Дума\Мои документы\Мои рисунки\MP Navigator EX\2010_04_20\IMG_000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336242"/>
            <a:ext cx="8358246" cy="559704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:\фото музей\IMG_097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14290"/>
            <a:ext cx="8573086" cy="642981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Экспозиция «Великая Отечественная война»</a:t>
            </a:r>
            <a:endParaRPr lang="ru-RU" dirty="0"/>
          </a:p>
        </p:txBody>
      </p:sp>
      <p:pic>
        <p:nvPicPr>
          <p:cNvPr id="5122" name="Picture 2" descr="H:\фото музей\IMG_097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09" y="1428737"/>
            <a:ext cx="6906199" cy="517965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F:\2010-09-20\Фото музей 05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659" t="32617" r="2661" b="11718"/>
          <a:stretch>
            <a:fillRect/>
          </a:stretch>
        </p:blipFill>
        <p:spPr bwMode="auto">
          <a:xfrm rot="5400000">
            <a:off x="1742106" y="1948295"/>
            <a:ext cx="6858000" cy="2961409"/>
          </a:xfrm>
          <a:prstGeom prst="rect">
            <a:avLst/>
          </a:prstGeom>
          <a:noFill/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4929198"/>
            <a:ext cx="364330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b="1" dirty="0" smtClean="0">
                <a:latin typeface="Calibri" pitchFamily="34" charset="0"/>
                <a:cs typeface="Times New Roman" pitchFamily="18" charset="0"/>
              </a:rPr>
              <a:t>Стела  погибшим в годы войны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b="1" dirty="0" smtClean="0">
                <a:latin typeface="Calibri" pitchFamily="34" charset="0"/>
                <a:cs typeface="Times New Roman" pitchFamily="18" charset="0"/>
              </a:rPr>
              <a:t>работникам автоколонны 1319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 descr="F:\DCIM\100OLYMP\P1010004.JPG"/>
          <p:cNvPicPr>
            <a:picLocks noChangeAspect="1" noChangeArrowheads="1"/>
          </p:cNvPicPr>
          <p:nvPr/>
        </p:nvPicPr>
        <p:blipFill>
          <a:blip r:embed="rId2" cstate="print"/>
          <a:srcRect r="507" b="14510"/>
          <a:stretch>
            <a:fillRect/>
          </a:stretch>
        </p:blipFill>
        <p:spPr bwMode="auto">
          <a:xfrm>
            <a:off x="0" y="0"/>
            <a:ext cx="9144000" cy="5892800"/>
          </a:xfrm>
          <a:prstGeom prst="rect">
            <a:avLst/>
          </a:prstGeom>
          <a:noFill/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2786050" y="6000768"/>
            <a:ext cx="335758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b="1" dirty="0" smtClean="0">
                <a:latin typeface="Calibri" pitchFamily="34" charset="0"/>
                <a:cs typeface="Times New Roman" pitchFamily="18" charset="0"/>
              </a:rPr>
              <a:t>Рукописные книги о ветеранах войны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Содержимое 10"/>
          <p:cNvSpPr>
            <a:spLocks noGrp="1"/>
          </p:cNvSpPr>
          <p:nvPr>
            <p:ph idx="1"/>
          </p:nvPr>
        </p:nvSpPr>
        <p:spPr>
          <a:xfrm>
            <a:off x="457200" y="4000504"/>
            <a:ext cx="6257940" cy="1357322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Picture 2" descr="H:\фото музей\IMG_0970.jpg"/>
          <p:cNvPicPr>
            <a:picLocks noChangeAspect="1" noChangeArrowheads="1"/>
          </p:cNvPicPr>
          <p:nvPr/>
        </p:nvPicPr>
        <p:blipFill>
          <a:blip r:embed="rId2" cstate="print"/>
          <a:srcRect l="23486" t="39876" r="54541" b="1529"/>
          <a:stretch>
            <a:fillRect/>
          </a:stretch>
        </p:blipFill>
        <p:spPr bwMode="auto">
          <a:xfrm>
            <a:off x="4714876" y="0"/>
            <a:ext cx="3393293" cy="6786586"/>
          </a:xfrm>
          <a:prstGeom prst="rect">
            <a:avLst/>
          </a:prstGeom>
          <a:noFill/>
        </p:spPr>
      </p:pic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0" y="5286388"/>
            <a:ext cx="485778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b="1" dirty="0" smtClean="0">
                <a:latin typeface="Calibri" pitchFamily="34" charset="0"/>
                <a:cs typeface="Times New Roman" pitchFamily="18" charset="0"/>
              </a:rPr>
              <a:t>Шинель военных лет Игнатьева Григория Григорьевича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Содержимое 10"/>
          <p:cNvSpPr>
            <a:spLocks noGrp="1"/>
          </p:cNvSpPr>
          <p:nvPr>
            <p:ph idx="1"/>
          </p:nvPr>
        </p:nvSpPr>
        <p:spPr>
          <a:xfrm>
            <a:off x="571472" y="3571876"/>
            <a:ext cx="3971924" cy="1597976"/>
          </a:xfrm>
        </p:spPr>
        <p:txBody>
          <a:bodyPr/>
          <a:lstStyle/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" name="Picture 2" descr="F:\DCIM\100OLYMP\P1010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2283787" y="1044754"/>
            <a:ext cx="6643711" cy="4982783"/>
          </a:xfrm>
          <a:prstGeom prst="rect">
            <a:avLst/>
          </a:prstGeom>
          <a:noFill/>
        </p:spPr>
      </p:pic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0" y="4429132"/>
            <a:ext cx="342899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b="1" dirty="0" smtClean="0">
                <a:latin typeface="Calibri" pitchFamily="34" charset="0"/>
                <a:cs typeface="Times New Roman" pitchFamily="18" charset="0"/>
              </a:rPr>
              <a:t>Фото Игнатьева Григория Григорьевича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Содержимое 10"/>
          <p:cNvSpPr>
            <a:spLocks noGrp="1"/>
          </p:cNvSpPr>
          <p:nvPr>
            <p:ph idx="1"/>
          </p:nvPr>
        </p:nvSpPr>
        <p:spPr>
          <a:xfrm>
            <a:off x="457200" y="5143512"/>
            <a:ext cx="2328850" cy="1312224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42910" y="142852"/>
            <a:ext cx="7239051" cy="542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1785918" y="5857892"/>
            <a:ext cx="485778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b="1" smtClean="0">
                <a:latin typeface="Calibri" pitchFamily="34" charset="0"/>
                <a:cs typeface="Times New Roman" pitchFamily="18" charset="0"/>
              </a:rPr>
              <a:t>Справка  </a:t>
            </a:r>
            <a:r>
              <a:rPr lang="ru-RU" sz="1600" b="1" dirty="0" smtClean="0">
                <a:latin typeface="Calibri" pitchFamily="34" charset="0"/>
                <a:cs typeface="Times New Roman" pitchFamily="18" charset="0"/>
              </a:rPr>
              <a:t>Игнатьева Григория Григорьевича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F:\2010-09-20\Фото музей 16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2297891" y="845350"/>
            <a:ext cx="6762798" cy="5072099"/>
          </a:xfrm>
          <a:prstGeom prst="rect">
            <a:avLst/>
          </a:prstGeom>
          <a:noFill/>
        </p:spPr>
      </p:pic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0" y="4714884"/>
            <a:ext cx="2786082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Репродуктор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Использовался в 30-40 годы 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20 века.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По такому репродуктору  население Советского Союза узнавало о ходе  Великой Отечественной войны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559</TotalTime>
  <Words>219</Words>
  <Application>Microsoft Office PowerPoint</Application>
  <PresentationFormat>Экран (4:3)</PresentationFormat>
  <Paragraphs>35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Изящная</vt:lpstr>
      <vt:lpstr>«Великая Отечественная война»</vt:lpstr>
      <vt:lpstr>Цель: знакомство с разделом школьного краеведческого музея «Великая Отечественная война»;  Формирование чувства ответственности за сохранение  культуры края, гордости за своё Отечество, школу. </vt:lpstr>
      <vt:lpstr>Экспозиция «Великая Отечественная война»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Дума</cp:lastModifiedBy>
  <cp:revision>65</cp:revision>
  <dcterms:created xsi:type="dcterms:W3CDTF">2012-01-19T04:45:26Z</dcterms:created>
  <dcterms:modified xsi:type="dcterms:W3CDTF">2017-03-21T03:52:50Z</dcterms:modified>
</cp:coreProperties>
</file>