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86" r:id="rId3"/>
    <p:sldId id="277" r:id="rId4"/>
    <p:sldId id="256" r:id="rId5"/>
    <p:sldId id="257" r:id="rId6"/>
    <p:sldId id="258" r:id="rId7"/>
    <p:sldId id="259" r:id="rId8"/>
    <p:sldId id="284" r:id="rId9"/>
    <p:sldId id="262" r:id="rId10"/>
    <p:sldId id="268" r:id="rId11"/>
    <p:sldId id="260" r:id="rId12"/>
    <p:sldId id="266" r:id="rId13"/>
    <p:sldId id="282" r:id="rId14"/>
    <p:sldId id="265" r:id="rId15"/>
    <p:sldId id="264" r:id="rId16"/>
    <p:sldId id="261" r:id="rId17"/>
    <p:sldId id="267" r:id="rId18"/>
    <p:sldId id="283" r:id="rId19"/>
    <p:sldId id="269" r:id="rId20"/>
    <p:sldId id="270" r:id="rId21"/>
    <p:sldId id="279" r:id="rId22"/>
    <p:sldId id="273" r:id="rId23"/>
    <p:sldId id="272" r:id="rId24"/>
    <p:sldId id="271" r:id="rId25"/>
    <p:sldId id="274" r:id="rId26"/>
    <p:sldId id="281" r:id="rId27"/>
    <p:sldId id="280" r:id="rId28"/>
    <p:sldId id="276" r:id="rId29"/>
    <p:sldId id="275" r:id="rId30"/>
    <p:sldId id="278" r:id="rId31"/>
    <p:sldId id="285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587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571868" y="4500570"/>
            <a:ext cx="1571636" cy="214314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8000" b="1" dirty="0" smtClean="0">
                <a:solidFill>
                  <a:srgbClr val="FF0000"/>
                </a:solidFill>
                <a:latin typeface="Monotype Corsiva" pitchFamily="66" charset="0"/>
              </a:rPr>
              <a:t>Выпускники школы- мастера спорта</a:t>
            </a:r>
            <a:endParaRPr lang="ru-RU" sz="8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0100" y="5572140"/>
            <a:ext cx="4048124" cy="1128052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Зачетные книжки, билеты участника соревнований Виктора </a:t>
            </a:r>
            <a:r>
              <a:rPr lang="ru-RU" dirty="0" err="1" smtClean="0">
                <a:solidFill>
                  <a:schemeClr val="bg1"/>
                </a:solidFill>
              </a:rPr>
              <a:t>Низковских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Дума\Мои документы\Мои рисунки\MP Navigator EX\2014_02_04\IMG_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3786214" cy="5353334"/>
          </a:xfrm>
          <a:prstGeom prst="rect">
            <a:avLst/>
          </a:prstGeom>
          <a:noFill/>
        </p:spPr>
      </p:pic>
      <p:pic>
        <p:nvPicPr>
          <p:cNvPr id="2051" name="Picture 3" descr="C:\Documents and Settings\Дума\Мои документы\Мои рисунки\MP Navigator EX\2014_02_04\IMG_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214290"/>
            <a:ext cx="2682880" cy="3995741"/>
          </a:xfrm>
          <a:prstGeom prst="rect">
            <a:avLst/>
          </a:prstGeom>
          <a:noFill/>
        </p:spPr>
      </p:pic>
      <p:pic>
        <p:nvPicPr>
          <p:cNvPr id="2052" name="Picture 4" descr="C:\Documents and Settings\Дума\Мои документы\Мои рисунки\MP Navigator EX\2014_02_04\IMG_0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3643314"/>
            <a:ext cx="3430579" cy="25729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5214950"/>
            <a:ext cx="4857784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Фото учителя математики Комаровой Альбины Павловны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3429000"/>
            <a:ext cx="4543428" cy="1643074"/>
          </a:xfrm>
        </p:spPr>
        <p:txBody>
          <a:bodyPr/>
          <a:lstStyle/>
          <a:p>
            <a:r>
              <a:rPr lang="ru-RU" sz="2400" dirty="0" smtClean="0">
                <a:solidFill>
                  <a:schemeClr val="bg1"/>
                </a:solidFill>
              </a:rPr>
              <a:t>«Это был очень скромный и трудолюбивый ученик. Он много времени проводил на сборах, а когда приезжал  в школу на занятия, то очень быстро догонял одноклассников, потому что много занимался дома самостоятельно»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 descr="G:\комарова\IMG_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214290"/>
            <a:ext cx="3643338" cy="63701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6000768"/>
            <a:ext cx="8305800" cy="571496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Чемпионские ленты, медали Виктора </a:t>
            </a:r>
            <a:r>
              <a:rPr lang="ru-RU" dirty="0" err="1" smtClean="0">
                <a:solidFill>
                  <a:schemeClr val="bg1"/>
                </a:solidFill>
              </a:rPr>
              <a:t>Низковских</a:t>
            </a:r>
            <a:endParaRPr lang="ru-RU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Documents and Settings\Дума\Мои документы\Мои рисунки\MP Navigator EX\2012_04_04\низковских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214290"/>
            <a:ext cx="3433450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Дума\Мои документы\Мои рисунки\MP Navigator EX\2012_04_04\Низковских_00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4290"/>
            <a:ext cx="3429024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4857760"/>
            <a:ext cx="4000528" cy="136207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Статьи о                    В. </a:t>
            </a:r>
            <a:r>
              <a:rPr lang="ru-RU" dirty="0" err="1" smtClean="0">
                <a:solidFill>
                  <a:schemeClr val="bg1"/>
                </a:solidFill>
              </a:rPr>
              <a:t>Низковских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099" name="Picture 3" descr="E:\DCIM\100OLYMP\P1010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219968" y="969586"/>
            <a:ext cx="6613867" cy="496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5500702"/>
            <a:ext cx="83058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Фото  родителей Виктора </a:t>
            </a:r>
            <a:r>
              <a:rPr lang="ru-RU" dirty="0" err="1" smtClean="0">
                <a:solidFill>
                  <a:schemeClr val="bg1"/>
                </a:solidFill>
              </a:rPr>
              <a:t>Низковских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Дума\Мои документы\Мои рисунки\MP Navigator EX\2014_02_04\IMG_0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0"/>
            <a:ext cx="7987400" cy="53226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6072206"/>
            <a:ext cx="8305800" cy="42862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Виктор </a:t>
            </a:r>
            <a:r>
              <a:rPr lang="ru-RU" dirty="0" err="1" smtClean="0">
                <a:solidFill>
                  <a:schemeClr val="bg1"/>
                </a:solidFill>
              </a:rPr>
              <a:t>Низковских</a:t>
            </a:r>
            <a:r>
              <a:rPr lang="ru-RU" dirty="0" smtClean="0">
                <a:solidFill>
                  <a:schemeClr val="bg1"/>
                </a:solidFill>
              </a:rPr>
              <a:t> с женой Ольгой  и дочкой Юлей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Documents and Settings\Дума\Мои документы\Мои рисунки\MP Navigator EX\2012_04_04\Низковских_0005.jpg"/>
          <p:cNvPicPr/>
          <p:nvPr/>
        </p:nvPicPr>
        <p:blipFill>
          <a:blip r:embed="rId2"/>
          <a:srcRect r="817" b="29960"/>
          <a:stretch>
            <a:fillRect/>
          </a:stretch>
        </p:blipFill>
        <p:spPr bwMode="auto">
          <a:xfrm>
            <a:off x="1214414" y="285728"/>
            <a:ext cx="7000924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6072206"/>
            <a:ext cx="8305800" cy="500058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Фото Виктора </a:t>
            </a:r>
            <a:r>
              <a:rPr lang="ru-RU" dirty="0" err="1" smtClean="0">
                <a:solidFill>
                  <a:schemeClr val="bg1"/>
                </a:solidFill>
              </a:rPr>
              <a:t>Низковских</a:t>
            </a:r>
            <a:r>
              <a:rPr lang="ru-RU" dirty="0" smtClean="0">
                <a:solidFill>
                  <a:schemeClr val="bg1"/>
                </a:solidFill>
              </a:rPr>
              <a:t> во время соревнований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Documents and Settings\Дума\Мои документы\Мои рисунки\MP Navigator EX\2012_04_04\Низковских_00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357166"/>
            <a:ext cx="6604000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Дума\Мои документы\Мои рисунки\MP Navigator EX\2012_04_04\Низковских_00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214290"/>
            <a:ext cx="3795083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5857892"/>
            <a:ext cx="8305800" cy="857256"/>
          </a:xfrm>
        </p:spPr>
        <p:txBody>
          <a:bodyPr/>
          <a:lstStyle/>
          <a:p>
            <a:r>
              <a:rPr lang="ru-RU" sz="1800" dirty="0" smtClean="0">
                <a:solidFill>
                  <a:schemeClr val="bg1"/>
                </a:solidFill>
              </a:rPr>
              <a:t>Фото Ольги Александровны </a:t>
            </a:r>
            <a:r>
              <a:rPr lang="ru-RU" sz="1800" dirty="0" err="1" smtClean="0">
                <a:solidFill>
                  <a:schemeClr val="bg1"/>
                </a:solidFill>
              </a:rPr>
              <a:t>Низковских</a:t>
            </a:r>
            <a:r>
              <a:rPr lang="ru-RU" sz="1800" dirty="0" smtClean="0">
                <a:solidFill>
                  <a:schemeClr val="bg1"/>
                </a:solidFill>
              </a:rPr>
              <a:t> и Юлии </a:t>
            </a:r>
            <a:r>
              <a:rPr lang="ru-RU" sz="1800" dirty="0" err="1" smtClean="0">
                <a:solidFill>
                  <a:schemeClr val="bg1"/>
                </a:solidFill>
              </a:rPr>
              <a:t>Низковских</a:t>
            </a:r>
            <a:r>
              <a:rPr lang="ru-RU" sz="1800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1800" dirty="0" smtClean="0">
                <a:solidFill>
                  <a:schemeClr val="bg1"/>
                </a:solidFill>
              </a:rPr>
              <a:t> стихотворение О. </a:t>
            </a:r>
            <a:r>
              <a:rPr lang="ru-RU" sz="1800" dirty="0" err="1" smtClean="0">
                <a:solidFill>
                  <a:schemeClr val="bg1"/>
                </a:solidFill>
              </a:rPr>
              <a:t>Низковских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642918"/>
            <a:ext cx="3786214" cy="4429156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Погиб, словно птица, в полете,</a:t>
            </a:r>
            <a:b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Дожить не успел,</a:t>
            </a:r>
            <a:b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2400" b="1" dirty="0" err="1" smtClean="0">
                <a:solidFill>
                  <a:srgbClr val="FF0000"/>
                </a:solidFill>
                <a:latin typeface="Monotype Corsiva" pitchFamily="66" charset="0"/>
              </a:rPr>
              <a:t>Долюбить</a:t>
            </a: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 не успел,</a:t>
            </a:r>
            <a:b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Мы помним тебя,</a:t>
            </a:r>
            <a:b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Пока живы на свете,</a:t>
            </a:r>
            <a:b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И жизнь свою строим,</a:t>
            </a:r>
            <a:b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Как ты бы хотел.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4286256"/>
            <a:ext cx="3357586" cy="12192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Фото                 В. </a:t>
            </a:r>
            <a:r>
              <a:rPr lang="ru-RU" dirty="0" err="1" smtClean="0">
                <a:solidFill>
                  <a:schemeClr val="bg1"/>
                </a:solidFill>
              </a:rPr>
              <a:t>Низковских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Содержимое 3" descr="C:\Documents and Settings\Дума\Мои документы\Мои рисунки\MP Navigator EX\2012_04_04\Низковских_002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285728"/>
            <a:ext cx="4929222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3686172" cy="1800898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Родился в г. </a:t>
            </a:r>
            <a:r>
              <a:rPr lang="ru-RU" dirty="0" err="1" smtClean="0">
                <a:solidFill>
                  <a:schemeClr val="bg1"/>
                </a:solidFill>
              </a:rPr>
              <a:t>Лабытнанги</a:t>
            </a:r>
            <a:r>
              <a:rPr lang="ru-RU" dirty="0" smtClean="0">
                <a:solidFill>
                  <a:schemeClr val="bg1"/>
                </a:solidFill>
              </a:rPr>
              <a:t> в 1969 году.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3900486" cy="1981200"/>
          </a:xfrm>
        </p:spPr>
        <p:txBody>
          <a:bodyPr/>
          <a:lstStyle/>
          <a:p>
            <a:r>
              <a:rPr lang="ru-RU" b="1" dirty="0" err="1" smtClean="0">
                <a:solidFill>
                  <a:srgbClr val="FF0000"/>
                </a:solidFill>
                <a:latin typeface="Monotype Corsiva" pitchFamily="66" charset="0"/>
              </a:rPr>
              <a:t>Шенин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 Сергей</a:t>
            </a:r>
            <a:b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</a:b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Picture 2" descr="C:\Documents and Settings\Дума\Мои документы\музей\флешка музей\фото Шенин с\IMG_0015.jpg"/>
          <p:cNvPicPr>
            <a:picLocks noChangeAspect="1" noChangeArrowheads="1"/>
          </p:cNvPicPr>
          <p:nvPr/>
        </p:nvPicPr>
        <p:blipFill>
          <a:blip r:embed="rId2"/>
          <a:srcRect l="12631" t="11047" r="14607" b="17161"/>
          <a:stretch>
            <a:fillRect/>
          </a:stretch>
        </p:blipFill>
        <p:spPr bwMode="auto">
          <a:xfrm>
            <a:off x="4137141" y="357187"/>
            <a:ext cx="4568709" cy="6286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Дума\Мои документы\анимашки-2\25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5382" y="1571612"/>
            <a:ext cx="6710842" cy="4429156"/>
          </a:xfrm>
          <a:prstGeom prst="rect">
            <a:avLst/>
          </a:prstGeom>
          <a:noFill/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57158" y="3714752"/>
            <a:ext cx="8229600" cy="2381248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Задачи:</a:t>
            </a:r>
            <a:r>
              <a:rPr lang="ru-RU" dirty="0" smtClean="0">
                <a:solidFill>
                  <a:srgbClr val="FF0000"/>
                </a:solidFill>
              </a:rPr>
              <a:t> привлечь учащихся к  поисковой работе.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071546"/>
            <a:ext cx="8229600" cy="200026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Цель -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знакомство  с  выпускниками  школы.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4786322"/>
            <a:ext cx="5357850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Сергей </a:t>
            </a:r>
            <a:r>
              <a:rPr lang="ru-RU" dirty="0" err="1" smtClean="0">
                <a:solidFill>
                  <a:schemeClr val="bg1"/>
                </a:solidFill>
              </a:rPr>
              <a:t>Шенин</a:t>
            </a:r>
            <a:r>
              <a:rPr lang="ru-RU" dirty="0" smtClean="0">
                <a:solidFill>
                  <a:schemeClr val="bg1"/>
                </a:solidFill>
              </a:rPr>
              <a:t> в школьные годы с воспитанниками Детского дома № 15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Documents and Settings\Дума\Мои документы\музей\флешка музей\фото Шенин с\IMG_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106" t="5382" r="12386" b="23565"/>
          <a:stretch>
            <a:fillRect/>
          </a:stretch>
        </p:blipFill>
        <p:spPr>
          <a:xfrm>
            <a:off x="5714976" y="1714488"/>
            <a:ext cx="3429024" cy="4714908"/>
          </a:xfrm>
        </p:spPr>
      </p:pic>
      <p:pic>
        <p:nvPicPr>
          <p:cNvPr id="5" name="Picture 2" descr="C:\Documents and Settings\Дума\Мои документы\музей\флешка музей\фото Шенин с\IMG_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4282" y="214290"/>
            <a:ext cx="6000760" cy="42268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После окончания 8 классов поступил в ПТУ -8, 1985г.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Picture 2" descr="C:\Documents and Settings\Дума\Мои документы\музей\флешка музей\фото Шенин с\IMG_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6399" r="5257" b="33766"/>
          <a:stretch>
            <a:fillRect/>
          </a:stretch>
        </p:blipFill>
        <p:spPr>
          <a:xfrm>
            <a:off x="1495929" y="1524000"/>
            <a:ext cx="6152141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5143512"/>
            <a:ext cx="3786214" cy="928694"/>
          </a:xfrm>
        </p:spPr>
        <p:txBody>
          <a:bodyPr/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92369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428596" y="1714488"/>
            <a:ext cx="3900486" cy="2056746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Сергей </a:t>
            </a:r>
            <a:r>
              <a:rPr lang="ru-RU" dirty="0" err="1" smtClean="0">
                <a:solidFill>
                  <a:schemeClr val="bg1"/>
                </a:solidFill>
              </a:rPr>
              <a:t>Шенин</a:t>
            </a:r>
            <a:r>
              <a:rPr lang="ru-RU" dirty="0" smtClean="0">
                <a:solidFill>
                  <a:schemeClr val="bg1"/>
                </a:solidFill>
              </a:rPr>
              <a:t>  в 1987-1989 г.г.- проходил срочную службу в  отдельном </a:t>
            </a:r>
            <a:r>
              <a:rPr lang="ru-RU" dirty="0" err="1" smtClean="0">
                <a:solidFill>
                  <a:schemeClr val="bg1"/>
                </a:solidFill>
              </a:rPr>
              <a:t>десантно</a:t>
            </a:r>
            <a:r>
              <a:rPr lang="ru-RU" dirty="0" smtClean="0">
                <a:solidFill>
                  <a:schemeClr val="bg1"/>
                </a:solidFill>
              </a:rPr>
              <a:t>–штурмовом батальоне в п. </a:t>
            </a:r>
            <a:r>
              <a:rPr lang="ru-RU" dirty="0" err="1" smtClean="0">
                <a:solidFill>
                  <a:schemeClr val="bg1"/>
                </a:solidFill>
              </a:rPr>
              <a:t>Гарболово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Picture 2" descr="C:\Documents and Settings\Дума\Мои документы\музей\флешка музей\фото Шенин с\IMG_000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5402" t="3110" r="20016" b="25281"/>
          <a:stretch>
            <a:fillRect/>
          </a:stretch>
        </p:blipFill>
        <p:spPr>
          <a:xfrm>
            <a:off x="4572000" y="0"/>
            <a:ext cx="4227513" cy="66436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6072206"/>
            <a:ext cx="8305800" cy="571496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Фото Сергея </a:t>
            </a:r>
            <a:r>
              <a:rPr lang="ru-RU" dirty="0" err="1" smtClean="0">
                <a:solidFill>
                  <a:schemeClr val="bg1"/>
                </a:solidFill>
              </a:rPr>
              <a:t>Шенина</a:t>
            </a:r>
            <a:r>
              <a:rPr lang="ru-RU" dirty="0" smtClean="0">
                <a:solidFill>
                  <a:schemeClr val="bg1"/>
                </a:solidFill>
              </a:rPr>
              <a:t> в небе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C:\Documents and Settings\Дума\Мои документы\музей\флешка музей\фото Шенин с\IMG_001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472" y="142852"/>
            <a:ext cx="7682875" cy="55007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5429264"/>
            <a:ext cx="4143404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Фото Сергея </a:t>
            </a:r>
            <a:r>
              <a:rPr lang="ru-RU" dirty="0" err="1" smtClean="0">
                <a:solidFill>
                  <a:schemeClr val="bg1"/>
                </a:solidFill>
              </a:rPr>
              <a:t>Шенина</a:t>
            </a:r>
            <a:r>
              <a:rPr lang="ru-RU" dirty="0" smtClean="0">
                <a:solidFill>
                  <a:schemeClr val="bg1"/>
                </a:solidFill>
              </a:rPr>
              <a:t>            в Америке, где он занял 3 место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3900486" cy="1981200"/>
          </a:xfrm>
        </p:spPr>
        <p:txBody>
          <a:bodyPr/>
          <a:lstStyle/>
          <a:p>
            <a:r>
              <a:rPr lang="ru-RU" sz="2400" dirty="0" smtClean="0">
                <a:solidFill>
                  <a:schemeClr val="bg1"/>
                </a:solidFill>
              </a:rPr>
              <a:t>Член сборной России с 1990 года. 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4" name="Picture 2" descr="C:\Documents and Settings\Дума\Мои документы\музей\флешка музей\фото Шенин с\IMG_00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6250" y="0"/>
            <a:ext cx="4857750" cy="68627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6072206"/>
            <a:ext cx="8305800" cy="571496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Фото </a:t>
            </a:r>
            <a:r>
              <a:rPr lang="ru-RU" dirty="0" err="1" smtClean="0">
                <a:solidFill>
                  <a:schemeClr val="bg1"/>
                </a:solidFill>
              </a:rPr>
              <a:t>Шенина</a:t>
            </a:r>
            <a:r>
              <a:rPr lang="ru-RU" dirty="0" smtClean="0">
                <a:solidFill>
                  <a:schemeClr val="bg1"/>
                </a:solidFill>
              </a:rPr>
              <a:t> С. В Испании, 2002г.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C:\Documents and Settings\Дума\Мои документы\музей\флешка музей\фото Шенин с\IMG_00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239" b="3163"/>
          <a:stretch>
            <a:fillRect/>
          </a:stretch>
        </p:blipFill>
        <p:spPr>
          <a:xfrm>
            <a:off x="214282" y="0"/>
            <a:ext cx="8572560" cy="592933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5929330"/>
            <a:ext cx="8229600" cy="7143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solidFill>
                  <a:schemeClr val="bg1"/>
                </a:solidFill>
              </a:rPr>
              <a:t>С. </a:t>
            </a:r>
            <a:r>
              <a:rPr lang="ru-RU" sz="2700" dirty="0" err="1" smtClean="0">
                <a:solidFill>
                  <a:schemeClr val="bg1"/>
                </a:solidFill>
              </a:rPr>
              <a:t>Шенгин</a:t>
            </a:r>
            <a:r>
              <a:rPr lang="ru-RU" sz="2700" dirty="0" smtClean="0">
                <a:solidFill>
                  <a:schemeClr val="bg1"/>
                </a:solidFill>
              </a:rPr>
              <a:t> -Обладатель золотой медали чемпионата  мира  в 2003 году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Picture 2" descr="C:\Documents and Settings\Дума\Мои документы\музей\флешка музей\фото Шенин с\IMG_001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17758" r="7725" b="31728"/>
          <a:stretch>
            <a:fillRect/>
          </a:stretch>
        </p:blipFill>
        <p:spPr>
          <a:xfrm>
            <a:off x="1071538" y="214290"/>
            <a:ext cx="7000924" cy="537101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Письмо С. </a:t>
            </a:r>
            <a:r>
              <a:rPr lang="ru-RU" dirty="0" err="1" smtClean="0">
                <a:solidFill>
                  <a:schemeClr val="bg1"/>
                </a:solidFill>
              </a:rPr>
              <a:t>Шенина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Picture 2" descr="C:\Documents and Settings\Дума\Мои документы\музей\флешка музей\фото Шенин с\IMG_0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-417" b="51320"/>
          <a:stretch>
            <a:fillRect/>
          </a:stretch>
        </p:blipFill>
        <p:spPr>
          <a:xfrm>
            <a:off x="1222825" y="1524000"/>
            <a:ext cx="6698349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6072206"/>
            <a:ext cx="8305800" cy="571496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Фото С. </a:t>
            </a:r>
            <a:r>
              <a:rPr lang="ru-RU" dirty="0" err="1" smtClean="0">
                <a:solidFill>
                  <a:schemeClr val="bg1"/>
                </a:solidFill>
              </a:rPr>
              <a:t>Шенина</a:t>
            </a:r>
            <a:r>
              <a:rPr lang="ru-RU" dirty="0" smtClean="0">
                <a:solidFill>
                  <a:schemeClr val="bg1"/>
                </a:solidFill>
              </a:rPr>
              <a:t> с семьёй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C:\Documents and Settings\Дума\Мои документы\музей\флешка музей\фото Шенин с\IMG_0014.jpg"/>
          <p:cNvPicPr>
            <a:picLocks noChangeAspect="1" noChangeArrowheads="1"/>
          </p:cNvPicPr>
          <p:nvPr/>
        </p:nvPicPr>
        <p:blipFill>
          <a:blip r:embed="rId2"/>
          <a:srcRect t="24462" r="5552" b="24706"/>
          <a:stretch>
            <a:fillRect/>
          </a:stretch>
        </p:blipFill>
        <p:spPr>
          <a:xfrm>
            <a:off x="1285852" y="357166"/>
            <a:ext cx="6673875" cy="5000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5214950"/>
            <a:ext cx="3857652" cy="571496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Телеграмма Сергея </a:t>
            </a:r>
            <a:r>
              <a:rPr lang="ru-RU" dirty="0" err="1" smtClean="0">
                <a:solidFill>
                  <a:schemeClr val="bg1"/>
                </a:solidFill>
              </a:rPr>
              <a:t>Шенина</a:t>
            </a:r>
            <a:r>
              <a:rPr lang="ru-RU" dirty="0" smtClean="0">
                <a:solidFill>
                  <a:schemeClr val="bg1"/>
                </a:solidFill>
              </a:rPr>
              <a:t> воспитателям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C:\Documents and Settings\Дума\Мои документы\музей\флешка музей\фото Шенин с\IMG_000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429124" y="155364"/>
            <a:ext cx="4554539" cy="643366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  <a:latin typeface="Monotype Corsiva" pitchFamily="66" charset="0"/>
              </a:rPr>
              <a:t>Выпускники школы- мастера спорта</a:t>
            </a:r>
            <a:endParaRPr lang="ru-RU" sz="44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C:\Documents and Settings\Дума\Мои документы\Мои рисунки\MP Navigator EX\2010_11_29\Гурова_000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357298"/>
            <a:ext cx="1524000" cy="2333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85720" y="3286124"/>
            <a:ext cx="1857388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/>
              <a:t>Гурова Наталья</a:t>
            </a:r>
            <a:endParaRPr lang="ru-RU" dirty="0"/>
          </a:p>
        </p:txBody>
      </p:sp>
      <p:pic>
        <p:nvPicPr>
          <p:cNvPr id="6" name="Рисунок 5" descr="C:\Documents and Settings\Дума\Мои документы\Мои рисунки\MP Navigator EX\2010_09_02\IMG_00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1357298"/>
            <a:ext cx="1357322" cy="2153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214546" y="3286124"/>
            <a:ext cx="1857388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Белова Тамара </a:t>
            </a:r>
            <a:endParaRPr lang="ru-RU" dirty="0"/>
          </a:p>
        </p:txBody>
      </p:sp>
      <p:pic>
        <p:nvPicPr>
          <p:cNvPr id="8" name="Рисунок 7" descr="C:\Documents and Settings\Дума\Мои документы\Мои рисунки\MP Navigator EX\2010_09_02\IMG_0015.jpg"/>
          <p:cNvPicPr/>
          <p:nvPr/>
        </p:nvPicPr>
        <p:blipFill>
          <a:blip r:embed="rId4" cstate="print"/>
          <a:srcRect l="32206" t="11278" r="42206" b="65638"/>
          <a:stretch>
            <a:fillRect/>
          </a:stretch>
        </p:blipFill>
        <p:spPr bwMode="auto">
          <a:xfrm>
            <a:off x="4214810" y="1428736"/>
            <a:ext cx="164307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143372" y="3286124"/>
            <a:ext cx="2000264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Шенин</a:t>
            </a:r>
            <a:r>
              <a:rPr lang="ru-RU" b="1" dirty="0" smtClean="0"/>
              <a:t> Сергей </a:t>
            </a:r>
            <a:endParaRPr lang="ru-RU" dirty="0"/>
          </a:p>
        </p:txBody>
      </p:sp>
      <p:pic>
        <p:nvPicPr>
          <p:cNvPr id="12" name="Рисунок 11" descr="C:\Documents and Settings\Дума\Мои документы\Мои рисунки\MP Navigator EX\2012_03_14\IMG_0002.jpg"/>
          <p:cNvPicPr/>
          <p:nvPr/>
        </p:nvPicPr>
        <p:blipFill>
          <a:blip r:embed="rId5">
            <a:lum bright="-10000"/>
          </a:blip>
          <a:srcRect l="19525" t="10172" r="10383"/>
          <a:stretch>
            <a:fillRect/>
          </a:stretch>
        </p:blipFill>
        <p:spPr bwMode="auto">
          <a:xfrm>
            <a:off x="6357950" y="1357298"/>
            <a:ext cx="1571636" cy="232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6286512" y="3286124"/>
            <a:ext cx="2000264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Максимов Александр </a:t>
            </a:r>
            <a:endParaRPr lang="ru-RU" dirty="0"/>
          </a:p>
        </p:txBody>
      </p:sp>
      <p:pic>
        <p:nvPicPr>
          <p:cNvPr id="14" name="Рисунок 13" descr="E:\DCIM\100OLYMP\P1010016.JPG"/>
          <p:cNvPicPr/>
          <p:nvPr/>
        </p:nvPicPr>
        <p:blipFill>
          <a:blip r:embed="rId6"/>
          <a:srcRect l="60294" t="19892" r="26469" b="56274"/>
          <a:stretch>
            <a:fillRect/>
          </a:stretch>
        </p:blipFill>
        <p:spPr bwMode="auto">
          <a:xfrm>
            <a:off x="2143108" y="4214818"/>
            <a:ext cx="14287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857356" y="6286520"/>
            <a:ext cx="2000264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Рябов Владимир </a:t>
            </a:r>
            <a:endParaRPr lang="ru-RU" dirty="0"/>
          </a:p>
        </p:txBody>
      </p:sp>
      <p:pic>
        <p:nvPicPr>
          <p:cNvPr id="16" name="Рисунок 15" descr="C:\Documents and Settings\Дума\Мои документы\Мои рисунки\MP Navigator EX\2010_09_02\IMG_0017.jpg"/>
          <p:cNvPicPr/>
          <p:nvPr/>
        </p:nvPicPr>
        <p:blipFill>
          <a:blip r:embed="rId7" cstate="print"/>
          <a:srcRect l="5441" t="48966" r="13824" b="5006"/>
          <a:stretch>
            <a:fillRect/>
          </a:stretch>
        </p:blipFill>
        <p:spPr bwMode="auto">
          <a:xfrm rot="5400000">
            <a:off x="4525050" y="4404644"/>
            <a:ext cx="2154273" cy="163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4572000" y="6286520"/>
            <a:ext cx="2000264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Низковских</a:t>
            </a:r>
            <a:r>
              <a:rPr lang="ru-RU" b="1" dirty="0" smtClean="0"/>
              <a:t> Виктор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Дума\Мои документы\музей\флешка музей\фото Шенин с\IMG_0013.jpg"/>
          <p:cNvPicPr>
            <a:picLocks noChangeAspect="1" noChangeArrowheads="1"/>
          </p:cNvPicPr>
          <p:nvPr/>
        </p:nvPicPr>
        <p:blipFill>
          <a:blip r:embed="rId2"/>
          <a:srcRect b="4706"/>
          <a:stretch>
            <a:fillRect/>
          </a:stretch>
        </p:blipFill>
        <p:spPr>
          <a:xfrm>
            <a:off x="142844" y="214290"/>
            <a:ext cx="8481133" cy="578647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Дума\Мои документы\музей\флешка музей\фото Шенин с\IMG_0006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16666" r="5212" b="31771"/>
          <a:stretch>
            <a:fillRect/>
          </a:stretch>
        </p:blipFill>
        <p:spPr>
          <a:xfrm>
            <a:off x="500034" y="428604"/>
            <a:ext cx="4656459" cy="3573561"/>
          </a:xfrm>
        </p:spPr>
      </p:pic>
      <p:pic>
        <p:nvPicPr>
          <p:cNvPr id="5" name="Picture 2" descr="C:\Documents and Settings\Дума\Мои документы\музей\флешка музей\фото Шенин с\IMG_0011.jpg"/>
          <p:cNvPicPr>
            <a:picLocks noChangeAspect="1" noChangeArrowheads="1"/>
          </p:cNvPicPr>
          <p:nvPr/>
        </p:nvPicPr>
        <p:blipFill>
          <a:blip r:embed="rId4" cstate="print"/>
          <a:srcRect l="4167" t="1475" r="6249"/>
          <a:stretch>
            <a:fillRect/>
          </a:stretch>
        </p:blipFill>
        <p:spPr>
          <a:xfrm>
            <a:off x="2857488" y="1285860"/>
            <a:ext cx="3071834" cy="4772854"/>
          </a:xfrm>
          <a:prstGeom prst="rect">
            <a:avLst/>
          </a:prstGeom>
        </p:spPr>
      </p:pic>
      <p:pic>
        <p:nvPicPr>
          <p:cNvPr id="7" name="Picture 2" descr="C:\Documents and Settings\Дума\Мои документы\музей\флешка музей\фото Шенин с\IMG_0015.jpg"/>
          <p:cNvPicPr>
            <a:picLocks noChangeAspect="1" noChangeArrowheads="1"/>
          </p:cNvPicPr>
          <p:nvPr/>
        </p:nvPicPr>
        <p:blipFill>
          <a:blip r:embed="rId5" cstate="print"/>
          <a:srcRect l="15670" t="12015" r="14607" b="17161"/>
          <a:stretch>
            <a:fillRect/>
          </a:stretch>
        </p:blipFill>
        <p:spPr bwMode="auto">
          <a:xfrm>
            <a:off x="5643570" y="1928802"/>
            <a:ext cx="3277849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  <a:latin typeface="Monotype Corsiva" pitchFamily="66" charset="0"/>
              </a:rPr>
              <a:t>Выпускники школы- мастера спорта</a:t>
            </a:r>
            <a:endParaRPr lang="ru-RU" sz="44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C:\Documents and Settings\Дума\Мои документы\Мои рисунки\MP Navigator EX\2010_11_29\Гурова_000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357298"/>
            <a:ext cx="1524000" cy="2333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85720" y="3286124"/>
            <a:ext cx="1857388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/>
              <a:t>Гурова Наталья</a:t>
            </a:r>
            <a:endParaRPr lang="ru-RU" dirty="0"/>
          </a:p>
        </p:txBody>
      </p:sp>
      <p:pic>
        <p:nvPicPr>
          <p:cNvPr id="6" name="Рисунок 5" descr="C:\Documents and Settings\Дума\Мои документы\Мои рисунки\MP Navigator EX\2010_09_02\IMG_00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1357298"/>
            <a:ext cx="1357322" cy="2153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214546" y="3286124"/>
            <a:ext cx="1857388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Белова Тамара </a:t>
            </a:r>
            <a:endParaRPr lang="ru-RU" dirty="0"/>
          </a:p>
        </p:txBody>
      </p:sp>
      <p:pic>
        <p:nvPicPr>
          <p:cNvPr id="8" name="Рисунок 7" descr="C:\Documents and Settings\Дума\Мои документы\Мои рисунки\MP Navigator EX\2010_09_02\IMG_0015.jpg"/>
          <p:cNvPicPr/>
          <p:nvPr/>
        </p:nvPicPr>
        <p:blipFill>
          <a:blip r:embed="rId4" cstate="print"/>
          <a:srcRect l="32206" t="11278" r="42206" b="65638"/>
          <a:stretch>
            <a:fillRect/>
          </a:stretch>
        </p:blipFill>
        <p:spPr bwMode="auto">
          <a:xfrm>
            <a:off x="4214810" y="1428736"/>
            <a:ext cx="164307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143372" y="3286124"/>
            <a:ext cx="2000264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Шенин</a:t>
            </a:r>
            <a:r>
              <a:rPr lang="ru-RU" b="1" dirty="0" smtClean="0"/>
              <a:t> Сергей </a:t>
            </a:r>
            <a:endParaRPr lang="ru-RU" dirty="0"/>
          </a:p>
        </p:txBody>
      </p:sp>
      <p:pic>
        <p:nvPicPr>
          <p:cNvPr id="12" name="Рисунок 11" descr="C:\Documents and Settings\Дума\Мои документы\Мои рисунки\MP Navigator EX\2012_03_14\IMG_0002.jpg"/>
          <p:cNvPicPr/>
          <p:nvPr/>
        </p:nvPicPr>
        <p:blipFill>
          <a:blip r:embed="rId5">
            <a:lum bright="-10000"/>
          </a:blip>
          <a:srcRect l="19525" t="10172" r="10383"/>
          <a:stretch>
            <a:fillRect/>
          </a:stretch>
        </p:blipFill>
        <p:spPr bwMode="auto">
          <a:xfrm>
            <a:off x="6357950" y="1357298"/>
            <a:ext cx="1571636" cy="232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6286512" y="3286124"/>
            <a:ext cx="2000264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Максимов Александр </a:t>
            </a:r>
            <a:endParaRPr lang="ru-RU" dirty="0"/>
          </a:p>
        </p:txBody>
      </p:sp>
      <p:pic>
        <p:nvPicPr>
          <p:cNvPr id="14" name="Рисунок 13" descr="E:\DCIM\100OLYMP\P1010016.JPG"/>
          <p:cNvPicPr/>
          <p:nvPr/>
        </p:nvPicPr>
        <p:blipFill>
          <a:blip r:embed="rId6"/>
          <a:srcRect l="60294" t="19892" r="26469" b="56274"/>
          <a:stretch>
            <a:fillRect/>
          </a:stretch>
        </p:blipFill>
        <p:spPr bwMode="auto">
          <a:xfrm>
            <a:off x="2143108" y="4214818"/>
            <a:ext cx="14287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857356" y="6286520"/>
            <a:ext cx="2000264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Рябов Владимир </a:t>
            </a:r>
            <a:endParaRPr lang="ru-RU" dirty="0"/>
          </a:p>
        </p:txBody>
      </p:sp>
      <p:pic>
        <p:nvPicPr>
          <p:cNvPr id="16" name="Рисунок 15" descr="C:\Documents and Settings\Дума\Мои документы\Мои рисунки\MP Navigator EX\2010_09_02\IMG_0017.jpg"/>
          <p:cNvPicPr/>
          <p:nvPr/>
        </p:nvPicPr>
        <p:blipFill>
          <a:blip r:embed="rId7" cstate="print"/>
          <a:srcRect l="5441" t="48966" r="13824" b="5006"/>
          <a:stretch>
            <a:fillRect/>
          </a:stretch>
        </p:blipFill>
        <p:spPr bwMode="auto">
          <a:xfrm rot="5400000">
            <a:off x="4525050" y="4404644"/>
            <a:ext cx="2154273" cy="163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4572000" y="6286520"/>
            <a:ext cx="2000264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Низковских</a:t>
            </a:r>
            <a:r>
              <a:rPr lang="ru-RU" b="1" dirty="0" smtClean="0"/>
              <a:t> Виктор </a:t>
            </a:r>
            <a:endParaRPr lang="ru-RU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643702" y="5286388"/>
            <a:ext cx="250029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Память людская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Вовек не умрёт,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Если в сердцах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Она  детских живёт.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071678"/>
            <a:ext cx="3500462" cy="1709516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Виктор </a:t>
            </a:r>
            <a:r>
              <a:rPr lang="ru-RU" b="1" dirty="0" err="1" smtClean="0">
                <a:solidFill>
                  <a:srgbClr val="FF0000"/>
                </a:solidFill>
                <a:latin typeface="Monotype Corsiva" pitchFamily="66" charset="0"/>
              </a:rPr>
              <a:t>Низковских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C:\Documents and Settings\Дума\Мои документы\Мои рисунки\MP Navigator EX\2010_09_02\IMG_0017.jpg"/>
          <p:cNvPicPr/>
          <p:nvPr/>
        </p:nvPicPr>
        <p:blipFill>
          <a:blip r:embed="rId2" cstate="print"/>
          <a:srcRect l="5441" t="48966" r="13824" b="5006"/>
          <a:stretch>
            <a:fillRect/>
          </a:stretch>
        </p:blipFill>
        <p:spPr bwMode="auto">
          <a:xfrm rot="5400000">
            <a:off x="3143240" y="1000109"/>
            <a:ext cx="6286544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hoto0031.bmp"/>
          <p:cNvPicPr/>
          <p:nvPr/>
        </p:nvPicPr>
        <p:blipFill>
          <a:blip r:embed="rId2" cstate="print"/>
          <a:srcRect t="2787" r="2290" b="6393"/>
          <a:stretch>
            <a:fillRect/>
          </a:stretch>
        </p:blipFill>
        <p:spPr bwMode="auto">
          <a:xfrm>
            <a:off x="0" y="285728"/>
            <a:ext cx="8818245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5929330"/>
            <a:ext cx="8305800" cy="642942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Фото 10 классы. Выпуск 1970 года. Классный руководитель Олькина Н. А.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6072206"/>
            <a:ext cx="8305800" cy="500058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Виктор </a:t>
            </a:r>
            <a:r>
              <a:rPr lang="ru-RU" dirty="0" err="1" smtClean="0">
                <a:solidFill>
                  <a:schemeClr val="bg1"/>
                </a:solidFill>
              </a:rPr>
              <a:t>Низковских</a:t>
            </a:r>
            <a:r>
              <a:rPr lang="ru-RU" dirty="0" smtClean="0">
                <a:solidFill>
                  <a:schemeClr val="bg1"/>
                </a:solidFill>
              </a:rPr>
              <a:t> в школе  с одноклассниками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C:\Documents and Settings\Дума\Мои документы\Мои рисунки\MP Navigator EX\2012_04_04\Низковских_001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85728"/>
            <a:ext cx="7215238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4876" y="3714752"/>
            <a:ext cx="4048124" cy="1128052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Фото Виктора  </a:t>
            </a:r>
            <a:r>
              <a:rPr lang="ru-RU" dirty="0" err="1" smtClean="0">
                <a:solidFill>
                  <a:schemeClr val="bg1"/>
                </a:solidFill>
              </a:rPr>
              <a:t>Низковских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Documents and Settings\Дума\Мои документы\музей-2\фото Шенин с\IMG_0017.jpg"/>
          <p:cNvPicPr/>
          <p:nvPr/>
        </p:nvPicPr>
        <p:blipFill>
          <a:blip r:embed="rId2" cstate="print"/>
          <a:srcRect l="55318" t="2166" r="873" b="14220"/>
          <a:stretch>
            <a:fillRect/>
          </a:stretch>
        </p:blipFill>
        <p:spPr bwMode="auto">
          <a:xfrm>
            <a:off x="142844" y="428604"/>
            <a:ext cx="4500594" cy="633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Папка с грамотами В. </a:t>
            </a:r>
            <a:r>
              <a:rPr lang="ru-RU" dirty="0" err="1" smtClean="0">
                <a:solidFill>
                  <a:schemeClr val="bg1"/>
                </a:solidFill>
              </a:rPr>
              <a:t>Низковских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170" name="Picture 2" descr="E:\DCIM\100OLYMP\P1010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357298"/>
            <a:ext cx="6834214" cy="51256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5357826"/>
            <a:ext cx="83058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Грамоты, фото Виктора </a:t>
            </a:r>
            <a:r>
              <a:rPr lang="ru-RU" dirty="0" err="1" smtClean="0">
                <a:solidFill>
                  <a:schemeClr val="bg1"/>
                </a:solidFill>
              </a:rPr>
              <a:t>Низковских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Documents and Settings\Дума\Мои документы\Мои рисунки\MP Navigator EX\2012_04_04\Низковских_00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85728"/>
            <a:ext cx="3143272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Дума\Мои документы\Мои рисунки\MP Navigator EX\2012_04_04\Низковских_00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84035">
            <a:off x="5475895" y="749705"/>
            <a:ext cx="2643206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296</TotalTime>
  <Words>317</Words>
  <Application>Microsoft Office PowerPoint</Application>
  <PresentationFormat>Экран (4:3)</PresentationFormat>
  <Paragraphs>52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Бумажная</vt:lpstr>
      <vt:lpstr>Выпускники школы- мастера спорта</vt:lpstr>
      <vt:lpstr>Цель - знакомство  с  выпускниками  школы. </vt:lpstr>
      <vt:lpstr>Выпускники школы- мастера спорта</vt:lpstr>
      <vt:lpstr>Виктор Низковских</vt:lpstr>
      <vt:lpstr>Презентация PowerPoint</vt:lpstr>
      <vt:lpstr>Презентация PowerPoint</vt:lpstr>
      <vt:lpstr>Презентация PowerPoint</vt:lpstr>
      <vt:lpstr>Папка с грамотами В. Низковских</vt:lpstr>
      <vt:lpstr>Презентация PowerPoint</vt:lpstr>
      <vt:lpstr>Презентация PowerPoint</vt:lpstr>
      <vt:lpstr>«Это был очень скромный и трудолюбивый ученик. Он много времени проводил на сборах, а когда приезжал  в школу на занятия, то очень быстро догонял одноклассников, потому что много занимался дома самостоятельно» </vt:lpstr>
      <vt:lpstr>Презентация PowerPoint</vt:lpstr>
      <vt:lpstr>Статьи о                    В. Низковских</vt:lpstr>
      <vt:lpstr>Презентация PowerPoint</vt:lpstr>
      <vt:lpstr>Презентация PowerPoint</vt:lpstr>
      <vt:lpstr>Презентация PowerPoint</vt:lpstr>
      <vt:lpstr>Погиб, словно птица, в полете, Дожить не успел, Долюбить не успел, Мы помним тебя, Пока живы на свете, И жизнь свою строим, Как ты бы хотел. </vt:lpstr>
      <vt:lpstr>Фото                 В. Низковских</vt:lpstr>
      <vt:lpstr>Шенин Сергей </vt:lpstr>
      <vt:lpstr>Презентация PowerPoint</vt:lpstr>
      <vt:lpstr>После окончания 8 классов поступил в ПТУ -8, 1985г.</vt:lpstr>
      <vt:lpstr>Презентация PowerPoint</vt:lpstr>
      <vt:lpstr>Презентация PowerPoint</vt:lpstr>
      <vt:lpstr>Член сборной России с 1990 года. </vt:lpstr>
      <vt:lpstr>Презентация PowerPoint</vt:lpstr>
      <vt:lpstr>С. Шенгин -Обладатель золотой медали чемпионата  мира  в 2003 году.</vt:lpstr>
      <vt:lpstr>Письмо С. Шенина</vt:lpstr>
      <vt:lpstr>Презентация PowerPoint</vt:lpstr>
      <vt:lpstr>Презентация PowerPoint</vt:lpstr>
      <vt:lpstr>Презентация PowerPoint</vt:lpstr>
      <vt:lpstr>Выпускники школы- мастера спорта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Выпускники школы- мастера спорта</dc:title>
  <cp:lastModifiedBy>Дума</cp:lastModifiedBy>
  <cp:revision>37</cp:revision>
  <dcterms:modified xsi:type="dcterms:W3CDTF">2017-03-21T03:44:40Z</dcterms:modified>
</cp:coreProperties>
</file>