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87" r:id="rId4"/>
    <p:sldId id="326" r:id="rId5"/>
    <p:sldId id="286" r:id="rId6"/>
    <p:sldId id="288" r:id="rId7"/>
    <p:sldId id="261" r:id="rId8"/>
    <p:sldId id="290" r:id="rId9"/>
    <p:sldId id="269" r:id="rId10"/>
    <p:sldId id="282" r:id="rId11"/>
    <p:sldId id="274" r:id="rId12"/>
    <p:sldId id="322" r:id="rId13"/>
    <p:sldId id="323" r:id="rId14"/>
    <p:sldId id="276" r:id="rId15"/>
    <p:sldId id="263" r:id="rId16"/>
    <p:sldId id="293" r:id="rId17"/>
    <p:sldId id="294" r:id="rId18"/>
    <p:sldId id="297" r:id="rId19"/>
    <p:sldId id="299" r:id="rId20"/>
    <p:sldId id="302" r:id="rId21"/>
    <p:sldId id="304" r:id="rId22"/>
    <p:sldId id="308" r:id="rId23"/>
    <p:sldId id="309" r:id="rId24"/>
    <p:sldId id="311" r:id="rId25"/>
    <p:sldId id="264" r:id="rId26"/>
    <p:sldId id="266" r:id="rId27"/>
    <p:sldId id="316" r:id="rId28"/>
    <p:sldId id="273" r:id="rId29"/>
    <p:sldId id="27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1754B-34CE-4DC8-840B-48741DD971C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450F7-008C-4F63-B85A-227D45550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4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450F7-008C-4F63-B85A-227D4555026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992" y="2428868"/>
            <a:ext cx="5105400" cy="2868168"/>
          </a:xfrm>
        </p:spPr>
        <p:txBody>
          <a:bodyPr/>
          <a:lstStyle/>
          <a:p>
            <a:r>
              <a:rPr lang="ru-RU" sz="8800" dirty="0" smtClean="0">
                <a:solidFill>
                  <a:srgbClr val="FF0000"/>
                </a:solidFill>
                <a:latin typeface="Monotype Corsiva" pitchFamily="66" charset="0"/>
              </a:rPr>
              <a:t>«Я поведу тебя в музей»</a:t>
            </a:r>
            <a:endParaRPr lang="ru-RU" sz="8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429264"/>
            <a:ext cx="5114778" cy="1101248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Краеведческий музей </a:t>
            </a:r>
            <a:r>
              <a:rPr lang="ru-RU" sz="4000" dirty="0" smtClean="0">
                <a:solidFill>
                  <a:srgbClr val="FFFF00"/>
                </a:solidFill>
              </a:rPr>
              <a:t>МАОУ </a:t>
            </a:r>
            <a:r>
              <a:rPr lang="ru-RU" sz="4000" dirty="0" smtClean="0">
                <a:solidFill>
                  <a:srgbClr val="FFFF00"/>
                </a:solidFill>
              </a:rPr>
              <a:t>СОШ № 7</a:t>
            </a:r>
          </a:p>
          <a:p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257544" cy="2680332"/>
          </a:xfrm>
        </p:spPr>
        <p:txBody>
          <a:bodyPr>
            <a:normAutofit/>
          </a:bodyPr>
          <a:lstStyle/>
          <a:p>
            <a:r>
              <a:rPr lang="ru-RU" dirty="0" smtClean="0"/>
              <a:t>Старинные книги, иконы</a:t>
            </a:r>
            <a:endParaRPr lang="ru-RU" dirty="0"/>
          </a:p>
        </p:txBody>
      </p:sp>
      <p:pic>
        <p:nvPicPr>
          <p:cNvPr id="4098" name="Picture 2" descr="H:\фото музей\IMG_0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37" t="659" r="12109"/>
          <a:stretch>
            <a:fillRect/>
          </a:stretch>
        </p:blipFill>
        <p:spPr bwMode="auto">
          <a:xfrm>
            <a:off x="4357686" y="285728"/>
            <a:ext cx="3071834" cy="63127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фото-2012-экспон\IMG_1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16" r="17089" b="5666"/>
          <a:stretch>
            <a:fillRect/>
          </a:stretch>
        </p:blipFill>
        <p:spPr bwMode="auto">
          <a:xfrm>
            <a:off x="214282" y="214290"/>
            <a:ext cx="5143536" cy="4572032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85918" y="6072206"/>
            <a:ext cx="5715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Библейская книга в кожаном переплёте с крючком для закрывания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User\Desktop\фото-2012-экспон\IMG_1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6"/>
            <a:ext cx="3464980" cy="2598735"/>
          </a:xfrm>
          <a:prstGeom prst="rect">
            <a:avLst/>
          </a:prstGeom>
          <a:noFill/>
        </p:spPr>
      </p:pic>
      <p:pic>
        <p:nvPicPr>
          <p:cNvPr id="6" name="Picture 2" descr="C:\Users\User\Desktop\фото-2012-экспон\IMG_1198.JPG"/>
          <p:cNvPicPr>
            <a:picLocks noChangeAspect="1" noChangeArrowheads="1"/>
          </p:cNvPicPr>
          <p:nvPr/>
        </p:nvPicPr>
        <p:blipFill>
          <a:blip r:embed="rId4" cstate="print"/>
          <a:srcRect t="3636" r="6960" b="7926"/>
          <a:stretch>
            <a:fillRect/>
          </a:stretch>
        </p:blipFill>
        <p:spPr bwMode="auto">
          <a:xfrm>
            <a:off x="5143504" y="3286124"/>
            <a:ext cx="3786214" cy="26992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овая папка\P101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77" r="13773" b="1244"/>
          <a:stretch>
            <a:fillRect/>
          </a:stretch>
        </p:blipFill>
        <p:spPr bwMode="auto">
          <a:xfrm>
            <a:off x="214282" y="142852"/>
            <a:ext cx="3411964" cy="3571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071942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Псалтырь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ser\Desktop\фото-2012-экспон\IMG_1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143372" cy="3107529"/>
          </a:xfrm>
          <a:prstGeom prst="rect">
            <a:avLst/>
          </a:prstGeom>
          <a:noFill/>
        </p:spPr>
      </p:pic>
      <p:pic>
        <p:nvPicPr>
          <p:cNvPr id="7" name="Picture 2" descr="C:\Users\User\Desktop\фото-2012-экспон\IMG_1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89735"/>
            <a:ext cx="4357686" cy="3268265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72166" y="6057781"/>
            <a:ext cx="30718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Программа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по русскому языку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для казахской школы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714744" y="2428868"/>
            <a:ext cx="30718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Практический курс правописания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1912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год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вая папка\P101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711" t="3636" r="14698"/>
          <a:stretch>
            <a:fillRect/>
          </a:stretch>
        </p:blipFill>
        <p:spPr bwMode="auto">
          <a:xfrm>
            <a:off x="357158" y="285728"/>
            <a:ext cx="2721897" cy="33575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929066"/>
            <a:ext cx="285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Газета «Искра » от 1 декабря 1900  года</a:t>
            </a:r>
          </a:p>
        </p:txBody>
      </p:sp>
      <p:pic>
        <p:nvPicPr>
          <p:cNvPr id="5" name="Picture 2" descr="C:\Users\User\Desktop\фото-2012-экспон\IMG_1191.JPG"/>
          <p:cNvPicPr>
            <a:picLocks noChangeAspect="1" noChangeArrowheads="1"/>
          </p:cNvPicPr>
          <p:nvPr/>
        </p:nvPicPr>
        <p:blipFill>
          <a:blip r:embed="rId3" cstate="print"/>
          <a:srcRect b="6410"/>
          <a:stretch>
            <a:fillRect/>
          </a:stretch>
        </p:blipFill>
        <p:spPr bwMode="auto">
          <a:xfrm>
            <a:off x="3714744" y="357166"/>
            <a:ext cx="5214974" cy="3660511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072166" y="3214686"/>
            <a:ext cx="30718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Газета  «Омская правда»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02.12.1936 года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User\Desktop\фото-2012-экспон\IMG_1190.JPG"/>
          <p:cNvPicPr>
            <a:picLocks noChangeAspect="1" noChangeArrowheads="1"/>
          </p:cNvPicPr>
          <p:nvPr/>
        </p:nvPicPr>
        <p:blipFill>
          <a:blip r:embed="rId4" cstate="print"/>
          <a:srcRect r="305" b="6098"/>
          <a:stretch>
            <a:fillRect/>
          </a:stretch>
        </p:blipFill>
        <p:spPr bwMode="auto">
          <a:xfrm>
            <a:off x="2500298" y="3931019"/>
            <a:ext cx="4143372" cy="2926981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072166" y="5572140"/>
            <a:ext cx="30718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Собрание сочинений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err="1" smtClean="0">
                <a:latin typeface="Calibri" pitchFamily="34" charset="0"/>
                <a:cs typeface="Times New Roman" pitchFamily="18" charset="0"/>
              </a:rPr>
              <a:t>Овсянико-Куликовского</a:t>
            </a:r>
            <a:endParaRPr lang="ru-RU" sz="1400" b="1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1914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год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User\Desktop\фото-2012-экспон\IMG_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38"/>
          <a:stretch>
            <a:fillRect/>
          </a:stretch>
        </p:blipFill>
        <p:spPr bwMode="auto">
          <a:xfrm>
            <a:off x="0" y="0"/>
            <a:ext cx="5962150" cy="4846638"/>
          </a:xfrm>
          <a:prstGeom prst="rect">
            <a:avLst/>
          </a:prstGeom>
          <a:noFill/>
        </p:spPr>
      </p:pic>
      <p:pic>
        <p:nvPicPr>
          <p:cNvPr id="7" name="Picture 2" descr="C:\Users\User\Desktop\фото-2012-экспон\IMG_1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24" y="1714488"/>
            <a:ext cx="5012276" cy="3759207"/>
          </a:xfrm>
          <a:prstGeom prst="rect">
            <a:avLst/>
          </a:prstGeom>
          <a:noFill/>
        </p:spPr>
      </p:pic>
      <p:pic>
        <p:nvPicPr>
          <p:cNvPr id="8" name="Picture 3" descr="C:\Users\User\Desktop\фото-2012-экспон\IMG_1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2579"/>
            <a:ext cx="4500562" cy="337542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00628" y="5857892"/>
            <a:ext cx="30718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Журнал для хозяек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1916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год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2010-09-20\Фото музей 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472" t="16439" r="19385" b="10319"/>
          <a:stretch>
            <a:fillRect/>
          </a:stretch>
        </p:blipFill>
        <p:spPr bwMode="auto">
          <a:xfrm>
            <a:off x="0" y="214290"/>
            <a:ext cx="3843364" cy="4575434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14282" y="5000636"/>
            <a:ext cx="48577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Чернильница фарфоровая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Использовалась для хранения чернил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User\Desktop\Новая папка\P1010013.JPG"/>
          <p:cNvPicPr>
            <a:picLocks noChangeAspect="1" noChangeArrowheads="1"/>
          </p:cNvPicPr>
          <p:nvPr/>
        </p:nvPicPr>
        <p:blipFill>
          <a:blip r:embed="rId3" cstate="print"/>
          <a:srcRect l="25426" b="14510"/>
          <a:stretch>
            <a:fillRect/>
          </a:stretch>
        </p:blipFill>
        <p:spPr bwMode="auto">
          <a:xfrm>
            <a:off x="4324890" y="285728"/>
            <a:ext cx="4819110" cy="41433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4810" y="45720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Ручки с чернильными перьями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школы</a:t>
            </a:r>
            <a:endParaRPr lang="ru-RU" dirty="0"/>
          </a:p>
        </p:txBody>
      </p:sp>
      <p:pic>
        <p:nvPicPr>
          <p:cNvPr id="3074" name="Picture 2" descr="H:\фото музей\IMG_0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464456"/>
            <a:ext cx="6715172" cy="5036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Дума\Мои документы\My Pictures\2011_12_19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07" b="67485"/>
          <a:stretch>
            <a:fillRect/>
          </a:stretch>
        </p:blipFill>
        <p:spPr bwMode="auto">
          <a:xfrm>
            <a:off x="0" y="0"/>
            <a:ext cx="5758986" cy="32551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7158" y="2786058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школы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3" descr="амелин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6216" y="3357562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</a:t>
            </a: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Амелина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Георгия Дмитриевича,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Calibri" pitchFamily="34" charset="0"/>
                <a:cs typeface="Times New Roman" pitchFamily="18" charset="0"/>
              </a:rPr>
              <a:t>первого директора школы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G_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375706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Дума\Мои документы\My Pictures\2011_12_19\IMG_0009.jpg"/>
          <p:cNvPicPr>
            <a:picLocks noChangeAspect="1" noChangeArrowheads="1"/>
          </p:cNvPicPr>
          <p:nvPr/>
        </p:nvPicPr>
        <p:blipFill>
          <a:blip r:embed="rId5" cstate="print"/>
          <a:srcRect r="53" b="70642"/>
          <a:stretch>
            <a:fillRect/>
          </a:stretch>
        </p:blipFill>
        <p:spPr bwMode="auto">
          <a:xfrm>
            <a:off x="4429124" y="4000504"/>
            <a:ext cx="3643306" cy="2604968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5720" y="6215082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«Открытие школы»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28992" y="357166"/>
            <a:ext cx="2500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Проигрыватель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P101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071834" cy="2303876"/>
          </a:xfrm>
          <a:prstGeom prst="rect">
            <a:avLst/>
          </a:prstGeom>
          <a:noFill/>
        </p:spPr>
      </p:pic>
      <p:pic>
        <p:nvPicPr>
          <p:cNvPr id="5" name="Picture 2" descr="C:\Documents and Settings\Дума\Мои документы\My Pictures\2011_12_19\IMG_00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 r="5576" b="55805"/>
          <a:stretch>
            <a:fillRect/>
          </a:stretch>
        </p:blipFill>
        <p:spPr bwMode="auto">
          <a:xfrm>
            <a:off x="4102484" y="857232"/>
            <a:ext cx="5041516" cy="3714776"/>
          </a:xfrm>
          <a:prstGeom prst="rect">
            <a:avLst/>
          </a:prstGeom>
          <a:noFill/>
        </p:spPr>
      </p:pic>
      <p:pic>
        <p:nvPicPr>
          <p:cNvPr id="6" name="Picture 2" descr="C:\Documents and Settings\Дума\Мои документы\My Pictures\2011_12_19\IMG_0007.jpg"/>
          <p:cNvPicPr>
            <a:picLocks noChangeAspect="1" noChangeArrowheads="1"/>
          </p:cNvPicPr>
          <p:nvPr/>
        </p:nvPicPr>
        <p:blipFill>
          <a:blip r:embed="rId4" cstate="print"/>
          <a:srcRect r="2182" b="53280"/>
          <a:stretch>
            <a:fillRect/>
          </a:stretch>
        </p:blipFill>
        <p:spPr bwMode="auto">
          <a:xfrm>
            <a:off x="285720" y="3071810"/>
            <a:ext cx="4572000" cy="348190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6216" y="6143644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школьных кабинетов, коридоров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286124"/>
            <a:ext cx="3143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первых шестилеток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User\Desktop\P101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44" r="8246"/>
          <a:stretch>
            <a:fillRect/>
          </a:stretch>
        </p:blipFill>
        <p:spPr bwMode="auto">
          <a:xfrm rot="5400000">
            <a:off x="-315600" y="315600"/>
            <a:ext cx="3274406" cy="2643206"/>
          </a:xfrm>
          <a:prstGeom prst="rect">
            <a:avLst/>
          </a:prstGeom>
          <a:noFill/>
        </p:spPr>
      </p:pic>
      <p:pic>
        <p:nvPicPr>
          <p:cNvPr id="5" name="Picture 2" descr="C:\Users\User\Desktop\P1010010.JPG"/>
          <p:cNvPicPr>
            <a:picLocks noChangeAspect="1" noChangeArrowheads="1"/>
          </p:cNvPicPr>
          <p:nvPr/>
        </p:nvPicPr>
        <p:blipFill>
          <a:blip r:embed="rId3" cstate="print"/>
          <a:srcRect l="13445" t="5109" r="11382" b="21192"/>
          <a:stretch>
            <a:fillRect/>
          </a:stretch>
        </p:blipFill>
        <p:spPr bwMode="auto">
          <a:xfrm>
            <a:off x="4857720" y="0"/>
            <a:ext cx="4286280" cy="3151676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00562" y="3143248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Ученический портфель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Середина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20 века</a:t>
            </a:r>
          </a:p>
        </p:txBody>
      </p:sp>
      <p:pic>
        <p:nvPicPr>
          <p:cNvPr id="7" name="Picture 2" descr="C:\Users\User\Desktop\P101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732588"/>
            <a:ext cx="4167216" cy="3125412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00564" y="6273225"/>
            <a:ext cx="4143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Фотография выставки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детского технического творчества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Дума\Мои документы\музей\IMG_09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00115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Экспозиция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 «Наш край в древности»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44" y="3214686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Книга, подаренная </a:t>
            </a: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Подушковой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Нине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в школе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P101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000528" cy="3000396"/>
          </a:xfrm>
          <a:prstGeom prst="rect">
            <a:avLst/>
          </a:prstGeom>
          <a:noFill/>
        </p:spPr>
      </p:pic>
      <p:pic>
        <p:nvPicPr>
          <p:cNvPr id="5" name="Picture 2" descr="F:\DCIM\100OLYMP\P1010002.JPG"/>
          <p:cNvPicPr>
            <a:picLocks noChangeAspect="1" noChangeArrowheads="1"/>
          </p:cNvPicPr>
          <p:nvPr/>
        </p:nvPicPr>
        <p:blipFill>
          <a:blip r:embed="rId3" cstate="print"/>
          <a:srcRect r="6034" b="14510"/>
          <a:stretch>
            <a:fillRect/>
          </a:stretch>
        </p:blipFill>
        <p:spPr bwMode="auto">
          <a:xfrm>
            <a:off x="4096536" y="3413848"/>
            <a:ext cx="5047464" cy="3444152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43438" y="2786058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барабанщиц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Костюм барабанщиц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1538" y="3071810"/>
            <a:ext cx="29289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Олькиной Нины Алексеевны-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Calibri" pitchFamily="34" charset="0"/>
                <a:cs typeface="Times New Roman" pitchFamily="18" charset="0"/>
              </a:rPr>
              <a:t>второго директора школы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 descr="Олькина Нина Алексеевна"/>
          <p:cNvSpPr>
            <a:spLocks noGrp="1" noChangeArrowheads="1"/>
          </p:cNvSpPr>
          <p:nvPr>
            <p:ph idx="1"/>
          </p:nvPr>
        </p:nvSpPr>
        <p:spPr bwMode="auto">
          <a:xfrm>
            <a:off x="357158" y="0"/>
            <a:ext cx="2071702" cy="307183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Picture 10" descr="Photo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23580" y="0"/>
            <a:ext cx="5320420" cy="311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6216" y="3071810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 «Республика «Нескучная»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Дума\Рабочий стол\фотографии\лагерь, ВВВ\Нескучная\уборка рощи- прок.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813" y="3500438"/>
            <a:ext cx="4552187" cy="3044975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6216" y="6519446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«Уборка рощи»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F:\DCIM\100OLYMP\P1010003.JPG"/>
          <p:cNvPicPr>
            <a:picLocks noChangeAspect="1" noChangeArrowheads="1"/>
          </p:cNvPicPr>
          <p:nvPr/>
        </p:nvPicPr>
        <p:blipFill>
          <a:blip r:embed="rId5" cstate="print"/>
          <a:srcRect r="-924" b="11090"/>
          <a:stretch>
            <a:fillRect/>
          </a:stretch>
        </p:blipFill>
        <p:spPr bwMode="auto">
          <a:xfrm>
            <a:off x="428596" y="3929066"/>
            <a:ext cx="3857620" cy="2548810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357958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школьного стадиона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00166" y="5857892"/>
            <a:ext cx="50006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выпускников школы-мастеров спорта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Низковских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В., Белова Т.,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Шенин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С., Гурова Н., Рябов 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Дума\Мои документы\Мои рисунки\MP Navigator EX\2010_09_02\IMG_0017.jpg"/>
          <p:cNvPicPr>
            <a:picLocks noChangeAspect="1" noChangeArrowheads="1"/>
          </p:cNvPicPr>
          <p:nvPr/>
        </p:nvPicPr>
        <p:blipFill>
          <a:blip r:embed="rId2" cstate="print"/>
          <a:srcRect l="2084" t="2803" r="16632" b="54882"/>
          <a:stretch>
            <a:fillRect/>
          </a:stretch>
        </p:blipFill>
        <p:spPr bwMode="auto">
          <a:xfrm rot="5400000">
            <a:off x="-498692" y="498692"/>
            <a:ext cx="3354838" cy="2357454"/>
          </a:xfrm>
          <a:prstGeom prst="rect">
            <a:avLst/>
          </a:prstGeom>
          <a:noFill/>
        </p:spPr>
      </p:pic>
      <p:pic>
        <p:nvPicPr>
          <p:cNvPr id="5" name="Picture 2" descr="C:\Documents and Settings\Дума\Мои документы\Мои рисунки\MP Navigator EX\2010_09_02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357298"/>
            <a:ext cx="2286016" cy="3381036"/>
          </a:xfrm>
          <a:prstGeom prst="rect">
            <a:avLst/>
          </a:prstGeom>
          <a:noFill/>
        </p:spPr>
      </p:pic>
      <p:pic>
        <p:nvPicPr>
          <p:cNvPr id="7" name="Picture 2" descr="C:\Documents and Settings\Дума\Мои документы\Мои рисунки\MP Navigator EX\2010_09_02\IMG_0015.jpg"/>
          <p:cNvPicPr>
            <a:picLocks noChangeAspect="1" noChangeArrowheads="1"/>
          </p:cNvPicPr>
          <p:nvPr/>
        </p:nvPicPr>
        <p:blipFill>
          <a:blip r:embed="rId4" cstate="print"/>
          <a:srcRect l="13686" t="11248" r="13685" b="17142"/>
          <a:stretch>
            <a:fillRect/>
          </a:stretch>
        </p:blipFill>
        <p:spPr bwMode="auto">
          <a:xfrm>
            <a:off x="4357686" y="1857364"/>
            <a:ext cx="2448392" cy="3366540"/>
          </a:xfrm>
          <a:prstGeom prst="rect">
            <a:avLst/>
          </a:prstGeom>
          <a:noFill/>
        </p:spPr>
      </p:pic>
      <p:pic>
        <p:nvPicPr>
          <p:cNvPr id="8" name="Picture 2" descr="C:\Documents and Settings\Дума\Мои документы\Мои рисунки\MP Navigator EX\Гурова Наталья\Гурова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6540" y="2500306"/>
            <a:ext cx="2407460" cy="36152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4282" y="3714752"/>
            <a:ext cx="25003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директора школы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Прокопцева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Игоря Алексеевича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3" descr="Photo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515"/>
          <a:stretch>
            <a:fillRect/>
          </a:stretch>
        </p:blipFill>
        <p:spPr bwMode="auto">
          <a:xfrm>
            <a:off x="214282" y="285728"/>
            <a:ext cx="248294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Дума\Рабочий стол\фотографии\Осенний марафон\DSC08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0"/>
            <a:ext cx="4097819" cy="307181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29058" y="3143248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школьного стадиона, корта, футбольного поля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ocuments and Settings\Дума\Мои документы\фото-1\лагерь\P101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24" y="3714752"/>
            <a:ext cx="3714776" cy="2786082"/>
          </a:xfrm>
          <a:prstGeom prst="rect">
            <a:avLst/>
          </a:prstGeom>
          <a:noFill/>
        </p:spPr>
      </p:pic>
      <p:pic>
        <p:nvPicPr>
          <p:cNvPr id="9" name="Picture 2" descr="C:\Documents and Settings\Дума\Рабочий стол\фотографии\гн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4446967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Экспозиция «Великая Отечественная война»</a:t>
            </a:r>
            <a:endParaRPr lang="ru-RU" dirty="0"/>
          </a:p>
        </p:txBody>
      </p:sp>
      <p:pic>
        <p:nvPicPr>
          <p:cNvPr id="5122" name="Picture 2" descr="H:\фото музей\IMG_0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1428737"/>
            <a:ext cx="6906199" cy="517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2010-09-20\Фото музей 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9" t="32617" r="2661" b="11718"/>
          <a:stretch>
            <a:fillRect/>
          </a:stretch>
        </p:blipFill>
        <p:spPr bwMode="auto">
          <a:xfrm rot="5400000">
            <a:off x="-1389008" y="1889018"/>
            <a:ext cx="5643580" cy="243700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072206"/>
            <a:ext cx="36433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Стелла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 погибшим в годы войны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работникам автоколонны 1319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F:\DCIM\100OLYMP\P1010004.JPG"/>
          <p:cNvPicPr>
            <a:picLocks noChangeAspect="1" noChangeArrowheads="1"/>
          </p:cNvPicPr>
          <p:nvPr/>
        </p:nvPicPr>
        <p:blipFill>
          <a:blip r:embed="rId3" cstate="print"/>
          <a:srcRect r="507" b="14510"/>
          <a:stretch>
            <a:fillRect/>
          </a:stretch>
        </p:blipFill>
        <p:spPr bwMode="auto">
          <a:xfrm>
            <a:off x="2857488" y="0"/>
            <a:ext cx="3214710" cy="207170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86050" y="2143116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Рукописные книги о ветеранах войны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:\фото музей\IMG_0970.jpg"/>
          <p:cNvPicPr>
            <a:picLocks noChangeAspect="1" noChangeArrowheads="1"/>
          </p:cNvPicPr>
          <p:nvPr/>
        </p:nvPicPr>
        <p:blipFill>
          <a:blip r:embed="rId4" cstate="print"/>
          <a:srcRect l="23486" t="39876" r="54541" b="1529"/>
          <a:stretch>
            <a:fillRect/>
          </a:stretch>
        </p:blipFill>
        <p:spPr bwMode="auto">
          <a:xfrm>
            <a:off x="6179335" y="357166"/>
            <a:ext cx="2964665" cy="592933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286216" y="6286520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Шинель военных лет Игнатьева Г.Г.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:\DCIM\100OLYMP\P101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67706" y="3004468"/>
            <a:ext cx="2890284" cy="2167713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28860" y="5500702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Игнатьева Г.Г.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2010-09-20\Фото музей 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6722" y="416721"/>
            <a:ext cx="3333773" cy="2500330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71736" y="1571612"/>
            <a:ext cx="278608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Репродуктор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Использовался в 30-40 годы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 века.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 такому репродуктору  население Советского Союза узнавало о ходе  Великой Отечественной войны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F:\2010-09-20\Фото музей 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472" y="0"/>
            <a:ext cx="4000528" cy="3000396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86216" y="3286124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Каска Советского солдата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P101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98263" y="4045129"/>
            <a:ext cx="3214709" cy="2411032"/>
          </a:xfrm>
          <a:prstGeom prst="rect">
            <a:avLst/>
          </a:prstGeom>
          <a:noFill/>
        </p:spPr>
      </p:pic>
      <p:pic>
        <p:nvPicPr>
          <p:cNvPr id="8" name="Picture 8" descr="H:\музей-3\2010-09-20\Фото музей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2800" y="3929066"/>
            <a:ext cx="3251200" cy="24384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714744" y="4286256"/>
            <a:ext cx="2000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Полевая сумка  и польский котелок  Ермилова Я. 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857496"/>
            <a:ext cx="35718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Осколок от снаряда,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которым был ранен </a:t>
            </a: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Склюев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В.И.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P101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766" t="19849" r="27964" b="47724"/>
          <a:stretch>
            <a:fillRect/>
          </a:stretch>
        </p:blipFill>
        <p:spPr bwMode="auto">
          <a:xfrm>
            <a:off x="285720" y="0"/>
            <a:ext cx="3286148" cy="2332105"/>
          </a:xfrm>
          <a:prstGeom prst="rect">
            <a:avLst/>
          </a:prstGeom>
          <a:noFill/>
        </p:spPr>
      </p:pic>
      <p:pic>
        <p:nvPicPr>
          <p:cNvPr id="5" name="Picture 2" descr="H:\2010-09-20\Фото музей 008.jpg"/>
          <p:cNvPicPr>
            <a:picLocks noChangeAspect="1" noChangeArrowheads="1"/>
          </p:cNvPicPr>
          <p:nvPr/>
        </p:nvPicPr>
        <p:blipFill>
          <a:blip r:embed="rId3" cstate="print"/>
          <a:srcRect t="19368" r="4004"/>
          <a:stretch>
            <a:fillRect/>
          </a:stretch>
        </p:blipFill>
        <p:spPr bwMode="auto">
          <a:xfrm>
            <a:off x="4572000" y="0"/>
            <a:ext cx="4082441" cy="257176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86216" y="2786058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Камни из Брестской крепости,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Calibri" pitchFamily="34" charset="0"/>
                <a:cs typeface="Times New Roman" pitchFamily="18" charset="0"/>
              </a:rPr>
              <a:t>привезены учащимися школы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3" descr="Фото музей 155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3857652" cy="2357454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5715016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Письмо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с фронта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Гилевой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Валентине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:\фото экспонаты\IMG_0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477" y="3429001"/>
            <a:ext cx="3238523" cy="2428892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29058" y="5873115"/>
            <a:ext cx="435768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Платок  печали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Такие платки чёрного цвета  носили женщины в годы Великой Отечественной войны, получившие похоронку на  близких людей.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86182" y="6143644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Стенд «Помнит мир спасённый»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:\фото музей\IMG_0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1"/>
            <a:ext cx="8001056" cy="60007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2" y="6143644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Фото открытия мемориальной плиты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latin typeface="Calibri" pitchFamily="34" charset="0"/>
                <a:cs typeface="Times New Roman" pitchFamily="18" charset="0"/>
              </a:rPr>
              <a:t>Амелину</a:t>
            </a:r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 Г.Д. и Платонову Ф.А.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ocuments and Settings\Дума\Мои документы\Мои рисунки\MP Navigator EX\2010_04_20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6242"/>
            <a:ext cx="8358246" cy="55970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7158" y="4500570"/>
            <a:ext cx="292895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Раскопки - осколки с рельефа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Обнаружены в районе Кучум – горы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чениками школы  во главе с учителем географии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Квасюк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Г.Ф.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P101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089" t="20636" r="22110" b="17458"/>
          <a:stretch>
            <a:fillRect/>
          </a:stretch>
        </p:blipFill>
        <p:spPr bwMode="auto">
          <a:xfrm rot="5400000">
            <a:off x="-200739" y="700749"/>
            <a:ext cx="4116190" cy="3143272"/>
          </a:xfrm>
          <a:prstGeom prst="rect">
            <a:avLst/>
          </a:prstGeom>
          <a:noFill/>
        </p:spPr>
      </p:pic>
      <p:pic>
        <p:nvPicPr>
          <p:cNvPr id="5" name="Picture 2" descr="C:\Users\User\Desktop\фото-2012-экспон\IMG_1187.JPG"/>
          <p:cNvPicPr>
            <a:picLocks noChangeAspect="1" noChangeArrowheads="1"/>
          </p:cNvPicPr>
          <p:nvPr/>
        </p:nvPicPr>
        <p:blipFill>
          <a:blip r:embed="rId3" cstate="print"/>
          <a:srcRect b="12305"/>
          <a:stretch>
            <a:fillRect/>
          </a:stretch>
        </p:blipFill>
        <p:spPr bwMode="auto">
          <a:xfrm>
            <a:off x="3713213" y="3000372"/>
            <a:ext cx="5430787" cy="35719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1714488"/>
            <a:ext cx="5124464" cy="50006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Макет </a:t>
            </a:r>
            <a:r>
              <a:rPr kumimoji="0" lang="ru-RU" sz="38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Коркинской</a:t>
            </a: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слободы</a:t>
            </a: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то-2012-экспон\IMG_1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368" r="4003" b="30827"/>
          <a:stretch>
            <a:fillRect/>
          </a:stretch>
        </p:blipFill>
        <p:spPr bwMode="auto">
          <a:xfrm>
            <a:off x="129480" y="1142984"/>
            <a:ext cx="8987817" cy="3497283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28926" y="5857892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½ фунтовая чугунная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дальнозарядная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крепостная пушка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Относится к началу 18 века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Дума\Рабочий стол\музей\IMG_09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1536" y="1000107"/>
            <a:ext cx="6215107" cy="46434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320040"/>
            <a:ext cx="4929190" cy="1608762"/>
          </a:xfrm>
        </p:spPr>
        <p:txBody>
          <a:bodyPr>
            <a:normAutofit/>
          </a:bodyPr>
          <a:lstStyle/>
          <a:p>
            <a:r>
              <a:rPr lang="ru-RU" dirty="0" smtClean="0"/>
              <a:t>Этнографическая экспозиция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57422" y="2643182"/>
            <a:ext cx="371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Утюги литые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:\фото экспонаты\IMG_0654.jpg"/>
          <p:cNvPicPr>
            <a:picLocks noChangeAspect="1" noChangeArrowheads="1"/>
          </p:cNvPicPr>
          <p:nvPr/>
        </p:nvPicPr>
        <p:blipFill>
          <a:blip r:embed="rId2" cstate="print"/>
          <a:srcRect l="15381" t="9539" r="28052" b="7680"/>
          <a:stretch>
            <a:fillRect/>
          </a:stretch>
        </p:blipFill>
        <p:spPr bwMode="auto">
          <a:xfrm>
            <a:off x="4643438" y="285728"/>
            <a:ext cx="2017727" cy="2214578"/>
          </a:xfrm>
          <a:prstGeom prst="rect">
            <a:avLst/>
          </a:prstGeom>
          <a:noFill/>
        </p:spPr>
      </p:pic>
      <p:pic>
        <p:nvPicPr>
          <p:cNvPr id="1029" name="Picture 5" descr="H:\фото экспонаты\IMG_06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578" t="8789" r="14306"/>
          <a:stretch>
            <a:fillRect/>
          </a:stretch>
        </p:blipFill>
        <p:spPr bwMode="auto">
          <a:xfrm>
            <a:off x="214282" y="214290"/>
            <a:ext cx="2071702" cy="2080597"/>
          </a:xfrm>
          <a:prstGeom prst="rect">
            <a:avLst/>
          </a:prstGeom>
          <a:noFill/>
        </p:spPr>
      </p:pic>
      <p:pic>
        <p:nvPicPr>
          <p:cNvPr id="1026" name="Picture 2" descr="H:\фото экспонаты\IMG_0652.jpg"/>
          <p:cNvPicPr>
            <a:picLocks noChangeAspect="1" noChangeArrowheads="1"/>
          </p:cNvPicPr>
          <p:nvPr/>
        </p:nvPicPr>
        <p:blipFill>
          <a:blip r:embed="rId4" cstate="print"/>
          <a:srcRect l="17578" t="14649" r="25292" b="9179"/>
          <a:stretch>
            <a:fillRect/>
          </a:stretch>
        </p:blipFill>
        <p:spPr bwMode="auto">
          <a:xfrm>
            <a:off x="2500298" y="285728"/>
            <a:ext cx="2000264" cy="2000264"/>
          </a:xfrm>
          <a:prstGeom prst="rect">
            <a:avLst/>
          </a:prstGeom>
          <a:noFill/>
        </p:spPr>
      </p:pic>
      <p:pic>
        <p:nvPicPr>
          <p:cNvPr id="7" name="Picture 2" descr="F:\фото экспонаты\IMG_0664.jpg"/>
          <p:cNvPicPr>
            <a:picLocks noChangeAspect="1" noChangeArrowheads="1"/>
          </p:cNvPicPr>
          <p:nvPr/>
        </p:nvPicPr>
        <p:blipFill>
          <a:blip r:embed="rId5" cstate="print"/>
          <a:srcRect l="14697" t="10579" r="21582" b="19108"/>
          <a:stretch>
            <a:fillRect/>
          </a:stretch>
        </p:blipFill>
        <p:spPr bwMode="auto">
          <a:xfrm>
            <a:off x="6429388" y="1500174"/>
            <a:ext cx="2500330" cy="2069239"/>
          </a:xfrm>
          <a:prstGeom prst="rect">
            <a:avLst/>
          </a:prstGeom>
          <a:noFill/>
        </p:spPr>
      </p:pic>
      <p:pic>
        <p:nvPicPr>
          <p:cNvPr id="8" name="Picture 2" descr="H:\фото экспонаты\IMG_0656.jpg"/>
          <p:cNvPicPr>
            <a:picLocks noChangeAspect="1" noChangeArrowheads="1"/>
          </p:cNvPicPr>
          <p:nvPr/>
        </p:nvPicPr>
        <p:blipFill>
          <a:blip r:embed="rId6" cstate="print"/>
          <a:srcRect l="17578" t="2930" r="14306"/>
          <a:stretch>
            <a:fillRect/>
          </a:stretch>
        </p:blipFill>
        <p:spPr bwMode="auto">
          <a:xfrm>
            <a:off x="285720" y="3714728"/>
            <a:ext cx="2940910" cy="3143272"/>
          </a:xfrm>
          <a:prstGeom prst="rect">
            <a:avLst/>
          </a:prstGeom>
          <a:noFill/>
        </p:spPr>
      </p:pic>
      <p:pic>
        <p:nvPicPr>
          <p:cNvPr id="9" name="Picture 3" descr="H:\фото экспонаты\IMG_0658.jpg"/>
          <p:cNvPicPr>
            <a:picLocks noChangeAspect="1" noChangeArrowheads="1"/>
          </p:cNvPicPr>
          <p:nvPr/>
        </p:nvPicPr>
        <p:blipFill>
          <a:blip r:embed="rId7" cstate="print"/>
          <a:srcRect l="12646" t="8984" r="21435"/>
          <a:stretch>
            <a:fillRect/>
          </a:stretch>
        </p:blipFill>
        <p:spPr bwMode="auto">
          <a:xfrm>
            <a:off x="5929322" y="3750935"/>
            <a:ext cx="3000396" cy="3107065"/>
          </a:xfrm>
          <a:prstGeom prst="rect">
            <a:avLst/>
          </a:prstGeom>
          <a:noFill/>
        </p:spPr>
      </p:pic>
      <p:pic>
        <p:nvPicPr>
          <p:cNvPr id="10" name="Picture 4" descr="H:\фото экспонаты\IMG_0660.jpg"/>
          <p:cNvPicPr>
            <a:picLocks noChangeAspect="1" noChangeArrowheads="1"/>
          </p:cNvPicPr>
          <p:nvPr/>
        </p:nvPicPr>
        <p:blipFill>
          <a:blip r:embed="rId8" cstate="print"/>
          <a:srcRect l="15381" t="2930" r="18701"/>
          <a:stretch>
            <a:fillRect/>
          </a:stretch>
        </p:blipFill>
        <p:spPr bwMode="auto">
          <a:xfrm>
            <a:off x="3143240" y="2928934"/>
            <a:ext cx="2928958" cy="3234848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14678" y="6072206"/>
            <a:ext cx="27146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Утюги, нагреваемые  углями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экспонаты\IMG_0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84" t="12162" r="24332" b="10810"/>
          <a:stretch>
            <a:fillRect/>
          </a:stretch>
        </p:blipFill>
        <p:spPr bwMode="auto">
          <a:xfrm>
            <a:off x="428595" y="285728"/>
            <a:ext cx="4070711" cy="4000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50070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7158" y="4572008"/>
            <a:ext cx="3143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Утюг углевой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Такие утюги нагревались берёзовыми углями, верх их открывался для углей. А в боковых стенках были отверстия для улучшения тяги.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Такой утюг нужно было постоянно раздувать.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User\Desktop\фото-2012-экспон\IMG_1207.JPG"/>
          <p:cNvPicPr>
            <a:picLocks noChangeAspect="1" noChangeArrowheads="1"/>
          </p:cNvPicPr>
          <p:nvPr/>
        </p:nvPicPr>
        <p:blipFill>
          <a:blip r:embed="rId3" cstate="print"/>
          <a:srcRect l="7738" t="13036"/>
          <a:stretch>
            <a:fillRect/>
          </a:stretch>
        </p:blipFill>
        <p:spPr bwMode="auto">
          <a:xfrm rot="5400000">
            <a:off x="4236730" y="1980127"/>
            <a:ext cx="5213143" cy="3685349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00628" y="357166"/>
            <a:ext cx="37147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Орнаментальная форма для верхнего украшения ограды.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Вылита из чугуна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7158" y="4857761"/>
            <a:ext cx="2643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libri" pitchFamily="34" charset="0"/>
                <a:cs typeface="Times New Roman" pitchFamily="18" charset="0"/>
              </a:rPr>
              <a:t>Рюмка литая с орнаментом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User\Documents\фото-2012-экспон\IMG_1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33" t="15984" r="17089" b="22109"/>
          <a:stretch>
            <a:fillRect/>
          </a:stretch>
        </p:blipFill>
        <p:spPr bwMode="auto">
          <a:xfrm rot="5400000">
            <a:off x="-582402" y="1225288"/>
            <a:ext cx="4071942" cy="2478574"/>
          </a:xfrm>
          <a:prstGeom prst="rect">
            <a:avLst/>
          </a:prstGeom>
          <a:noFill/>
        </p:spPr>
      </p:pic>
      <p:pic>
        <p:nvPicPr>
          <p:cNvPr id="5" name="Picture 2" descr="C:\Users\User\Desktop\фото-2012-экспон\IMG_1212.JPG"/>
          <p:cNvPicPr>
            <a:picLocks noChangeAspect="1" noChangeArrowheads="1"/>
          </p:cNvPicPr>
          <p:nvPr/>
        </p:nvPicPr>
        <p:blipFill>
          <a:blip r:embed="rId3" cstate="print"/>
          <a:srcRect l="7738" t="2948" r="4928" b="11562"/>
          <a:stretch>
            <a:fillRect/>
          </a:stretch>
        </p:blipFill>
        <p:spPr bwMode="auto">
          <a:xfrm>
            <a:off x="3500398" y="2500306"/>
            <a:ext cx="5643602" cy="4143404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42910" y="5786454"/>
            <a:ext cx="30718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Коробка для конфет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ней хранили карамель  фабрики братьев Максимовых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фото-2012-экспон\IMG_1213.JPG"/>
          <p:cNvPicPr>
            <a:picLocks noChangeAspect="1" noChangeArrowheads="1"/>
          </p:cNvPicPr>
          <p:nvPr/>
        </p:nvPicPr>
        <p:blipFill>
          <a:blip r:embed="rId4" cstate="print"/>
          <a:srcRect l="10129" t="12479" r="2538" b="3504"/>
          <a:stretch>
            <a:fillRect/>
          </a:stretch>
        </p:blipFill>
        <p:spPr bwMode="auto">
          <a:xfrm>
            <a:off x="4143372" y="214290"/>
            <a:ext cx="3286147" cy="23710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фото-2012-экспон\IMG_11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3443" y="1012014"/>
            <a:ext cx="6381795" cy="4786346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000628" y="5429264"/>
            <a:ext cx="3071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Самопрялка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Европе появилась в начале  14 века.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380</TotalTime>
  <Words>415</Words>
  <Application>Microsoft Office PowerPoint</Application>
  <PresentationFormat>Экран (4:3)</PresentationFormat>
  <Paragraphs>89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Изящная</vt:lpstr>
      <vt:lpstr>«Я поведу тебя в музей»</vt:lpstr>
      <vt:lpstr>Экспозиция  «Наш край в древности»</vt:lpstr>
      <vt:lpstr>Презентация PowerPoint</vt:lpstr>
      <vt:lpstr>Презентация PowerPoint</vt:lpstr>
      <vt:lpstr>Этнографическая экспозиция</vt:lpstr>
      <vt:lpstr>Презентация PowerPoint</vt:lpstr>
      <vt:lpstr> </vt:lpstr>
      <vt:lpstr>Презентация PowerPoint</vt:lpstr>
      <vt:lpstr>Презентация PowerPoint</vt:lpstr>
      <vt:lpstr>Старинные книги, иконы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Экспозиция «Великая Отечественная война»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Дума</cp:lastModifiedBy>
  <cp:revision>48</cp:revision>
  <dcterms:created xsi:type="dcterms:W3CDTF">2012-01-19T04:45:26Z</dcterms:created>
  <dcterms:modified xsi:type="dcterms:W3CDTF">2017-03-21T03:45:26Z</dcterms:modified>
</cp:coreProperties>
</file>